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4511" r:id="rId5"/>
    <p:sldMasterId id="2147484517" r:id="rId6"/>
    <p:sldMasterId id="2147484521" r:id="rId7"/>
  </p:sldMasterIdLst>
  <p:notesMasterIdLst>
    <p:notesMasterId r:id="rId56"/>
  </p:notesMasterIdLst>
  <p:handoutMasterIdLst>
    <p:handoutMasterId r:id="rId57"/>
  </p:handoutMasterIdLst>
  <p:sldIdLst>
    <p:sldId id="1840" r:id="rId8"/>
    <p:sldId id="425" r:id="rId9"/>
    <p:sldId id="1856" r:id="rId10"/>
    <p:sldId id="1989" r:id="rId11"/>
    <p:sldId id="1991" r:id="rId12"/>
    <p:sldId id="2010" r:id="rId13"/>
    <p:sldId id="1992" r:id="rId14"/>
    <p:sldId id="2005" r:id="rId15"/>
    <p:sldId id="1993" r:id="rId16"/>
    <p:sldId id="1994" r:id="rId17"/>
    <p:sldId id="1995" r:id="rId18"/>
    <p:sldId id="1998" r:id="rId19"/>
    <p:sldId id="1997" r:id="rId20"/>
    <p:sldId id="1996" r:id="rId21"/>
    <p:sldId id="1999" r:id="rId22"/>
    <p:sldId id="2006" r:id="rId23"/>
    <p:sldId id="2007" r:id="rId24"/>
    <p:sldId id="2008" r:id="rId25"/>
    <p:sldId id="2011" r:id="rId26"/>
    <p:sldId id="2000" r:id="rId27"/>
    <p:sldId id="2009" r:id="rId28"/>
    <p:sldId id="2001" r:id="rId29"/>
    <p:sldId id="2002" r:id="rId30"/>
    <p:sldId id="2003" r:id="rId31"/>
    <p:sldId id="2004" r:id="rId32"/>
    <p:sldId id="527" r:id="rId33"/>
    <p:sldId id="545" r:id="rId34"/>
    <p:sldId id="368" r:id="rId35"/>
    <p:sldId id="533" r:id="rId36"/>
    <p:sldId id="542" r:id="rId37"/>
    <p:sldId id="529" r:id="rId38"/>
    <p:sldId id="536" r:id="rId39"/>
    <p:sldId id="537" r:id="rId40"/>
    <p:sldId id="531" r:id="rId41"/>
    <p:sldId id="539" r:id="rId42"/>
    <p:sldId id="538" r:id="rId43"/>
    <p:sldId id="532" r:id="rId44"/>
    <p:sldId id="358" r:id="rId45"/>
    <p:sldId id="365" r:id="rId46"/>
    <p:sldId id="345" r:id="rId47"/>
    <p:sldId id="543" r:id="rId48"/>
    <p:sldId id="366" r:id="rId49"/>
    <p:sldId id="526" r:id="rId50"/>
    <p:sldId id="359" r:id="rId51"/>
    <p:sldId id="499" r:id="rId52"/>
    <p:sldId id="541" r:id="rId53"/>
    <p:sldId id="540" r:id="rId54"/>
    <p:sldId id="1841" r:id="rId5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userDrawn="1">
          <p15:clr>
            <a:srgbClr val="A4A3A4"/>
          </p15:clr>
        </p15:guide>
        <p15:guide id="2" pos="167" userDrawn="1">
          <p15:clr>
            <a:srgbClr val="A4A3A4"/>
          </p15:clr>
        </p15:guide>
        <p15:guide id="3" pos="2252" userDrawn="1">
          <p15:clr>
            <a:srgbClr val="A4A3A4"/>
          </p15:clr>
        </p15:guide>
        <p15:guide id="4" pos="7515" userDrawn="1">
          <p15:clr>
            <a:srgbClr val="A4A3A4"/>
          </p15:clr>
        </p15:guide>
        <p15:guide id="5" orient="horz" pos="935" userDrawn="1">
          <p15:clr>
            <a:srgbClr val="A4A3A4"/>
          </p15:clr>
        </p15:guide>
        <p15:guide id="7" orient="horz" pos="527" userDrawn="1">
          <p15:clr>
            <a:srgbClr val="A4A3A4"/>
          </p15:clr>
        </p15:guide>
        <p15:guide id="8" orient="horz" pos="323"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90E"/>
    <a:srgbClr val="0072C6"/>
    <a:srgbClr val="CF1B49"/>
    <a:srgbClr val="FFE12E"/>
    <a:srgbClr val="6488A7"/>
    <a:srgbClr val="01ABAA"/>
    <a:srgbClr val="1BA1E0"/>
    <a:srgbClr val="657688"/>
    <a:srgbClr val="12141D"/>
    <a:srgbClr val="FAD9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3" autoAdjust="0"/>
    <p:restoredTop sz="82688" autoAdjust="0"/>
  </p:normalViewPr>
  <p:slideViewPr>
    <p:cSldViewPr snapToGrid="0" snapToObjects="1">
      <p:cViewPr varScale="1">
        <p:scale>
          <a:sx n="97" d="100"/>
          <a:sy n="97" d="100"/>
        </p:scale>
        <p:origin x="84" y="948"/>
      </p:cViewPr>
      <p:guideLst>
        <p:guide orient="horz" pos="4156"/>
        <p:guide pos="167"/>
        <p:guide pos="2252"/>
        <p:guide pos="7515"/>
        <p:guide orient="horz" pos="935"/>
        <p:guide orient="horz" pos="527"/>
        <p:guide orient="horz" pos="323"/>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0"/>
    </p:cViewPr>
  </p:sorterViewPr>
  <p:notesViewPr>
    <p:cSldViewPr snapToGrid="0" snapToObjects="1" showGuides="1">
      <p:cViewPr varScale="1">
        <p:scale>
          <a:sx n="78" d="100"/>
          <a:sy n="78" d="100"/>
        </p:scale>
        <p:origin x="2340" y="10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6333"/>
          </a:xfrm>
          <a:prstGeom prst="rect">
            <a:avLst/>
          </a:prstGeom>
        </p:spPr>
        <p:txBody>
          <a:bodyPr vert="horz" lIns="91429" tIns="45714" rIns="91429" bIns="45714" rtlCol="0"/>
          <a:lstStyle>
            <a:lvl1pPr algn="l">
              <a:defRPr sz="1200"/>
            </a:lvl1pPr>
          </a:lstStyle>
          <a:p>
            <a:endParaRPr lang="en-US" sz="1100" dirty="0">
              <a:latin typeface="Segoe UI Light" panose="020B0502040204020203" pitchFamily="34" charset="0"/>
              <a:cs typeface="Segoe UI Light" panose="020B0502040204020203" pitchFamily="34" charset="0"/>
            </a:endParaRPr>
          </a:p>
        </p:txBody>
      </p:sp>
      <p:sp>
        <p:nvSpPr>
          <p:cNvPr id="3" name="Date Placeholder 2"/>
          <p:cNvSpPr>
            <a:spLocks noGrp="1"/>
          </p:cNvSpPr>
          <p:nvPr>
            <p:ph type="dt" sz="quarter" idx="1"/>
          </p:nvPr>
        </p:nvSpPr>
        <p:spPr>
          <a:xfrm>
            <a:off x="3850445" y="1"/>
            <a:ext cx="2945659" cy="496333"/>
          </a:xfrm>
          <a:prstGeom prst="rect">
            <a:avLst/>
          </a:prstGeom>
        </p:spPr>
        <p:txBody>
          <a:bodyPr vert="horz" lIns="91429" tIns="45714" rIns="91429" bIns="45714" rtlCol="0"/>
          <a:lstStyle>
            <a:lvl1pPr algn="r">
              <a:defRPr sz="1200"/>
            </a:lvl1pPr>
          </a:lstStyle>
          <a:p>
            <a:fld id="{EE6C6B66-3FED-4E9C-8502-2044F8A9D3E0}" type="datetimeFigureOut">
              <a:rPr lang="en-US" sz="1100" smtClean="0">
                <a:latin typeface="Segoe UI Light" panose="020B0502040204020203" pitchFamily="34" charset="0"/>
                <a:cs typeface="Segoe UI Light" panose="020B0502040204020203" pitchFamily="34" charset="0"/>
              </a:rPr>
              <a:pPr/>
              <a:t>6/23/2026</a:t>
            </a:fld>
            <a:endParaRPr lang="en-US" sz="1100" dirty="0">
              <a:latin typeface="Segoe UI Light" panose="020B0502040204020203" pitchFamily="34" charset="0"/>
              <a:cs typeface="Segoe UI Light" panose="020B0502040204020203" pitchFamily="34" charset="0"/>
            </a:endParaRPr>
          </a:p>
        </p:txBody>
      </p:sp>
      <p:sp>
        <p:nvSpPr>
          <p:cNvPr id="4" name="Footer Placeholder 3"/>
          <p:cNvSpPr>
            <a:spLocks noGrp="1"/>
          </p:cNvSpPr>
          <p:nvPr>
            <p:ph type="ftr" sz="quarter" idx="2"/>
          </p:nvPr>
        </p:nvSpPr>
        <p:spPr>
          <a:xfrm>
            <a:off x="2" y="9428583"/>
            <a:ext cx="2945659" cy="496333"/>
          </a:xfrm>
          <a:prstGeom prst="rect">
            <a:avLst/>
          </a:prstGeom>
        </p:spPr>
        <p:txBody>
          <a:bodyPr vert="horz" lIns="91429" tIns="45714" rIns="91429" bIns="45714" rtlCol="0" anchor="b"/>
          <a:lstStyle>
            <a:lvl1pPr algn="l">
              <a:defRPr sz="1200"/>
            </a:lvl1pPr>
          </a:lstStyle>
          <a:p>
            <a:endParaRPr lang="en-US" sz="1100" dirty="0">
              <a:latin typeface="Segoe UI Light" panose="020B0502040204020203" pitchFamily="34" charset="0"/>
              <a:cs typeface="Segoe UI Light" panose="020B0502040204020203" pitchFamily="34" charset="0"/>
            </a:endParaRPr>
          </a:p>
        </p:txBody>
      </p:sp>
      <p:sp>
        <p:nvSpPr>
          <p:cNvPr id="5" name="Slide Number Placeholder 4"/>
          <p:cNvSpPr>
            <a:spLocks noGrp="1"/>
          </p:cNvSpPr>
          <p:nvPr>
            <p:ph type="sldNum" sz="quarter" idx="3"/>
          </p:nvPr>
        </p:nvSpPr>
        <p:spPr>
          <a:xfrm>
            <a:off x="3850445" y="9428583"/>
            <a:ext cx="2945659" cy="496333"/>
          </a:xfrm>
          <a:prstGeom prst="rect">
            <a:avLst/>
          </a:prstGeom>
        </p:spPr>
        <p:txBody>
          <a:bodyPr vert="horz" lIns="91429" tIns="45714" rIns="91429" bIns="45714" rtlCol="0" anchor="b"/>
          <a:lstStyle>
            <a:lvl1pPr algn="r">
              <a:defRPr sz="1200"/>
            </a:lvl1pPr>
          </a:lstStyle>
          <a:p>
            <a:fld id="{354D4120-0F36-45C3-90C9-C778D436686B}" type="slidenum">
              <a:rPr lang="en-US" sz="1100" smtClean="0">
                <a:latin typeface="Segoe UI Light" panose="020B0502040204020203" pitchFamily="34" charset="0"/>
                <a:cs typeface="Segoe UI Light" panose="020B0502040204020203" pitchFamily="34" charset="0"/>
              </a:rPr>
              <a:pPr/>
              <a:t>‹Nr.›</a:t>
            </a:fld>
            <a:endParaRPr lang="en-US" sz="1100" dirty="0">
              <a:latin typeface="Segoe UI Light" panose="020B0502040204020203" pitchFamily="34" charset="0"/>
              <a:cs typeface="Segoe UI Light" panose="020B0502040204020203" pitchFamily="34" charset="0"/>
            </a:endParaRPr>
          </a:p>
        </p:txBody>
      </p:sp>
      <p:pic>
        <p:nvPicPr>
          <p:cNvPr id="6" name="Bild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02544" y="138093"/>
            <a:ext cx="591017" cy="220148"/>
          </a:xfrm>
          <a:prstGeom prst="rect">
            <a:avLst/>
          </a:prstGeom>
        </p:spPr>
      </p:pic>
    </p:spTree>
    <p:extLst>
      <p:ext uri="{BB962C8B-B14F-4D97-AF65-F5344CB8AC3E}">
        <p14:creationId xmlns:p14="http://schemas.microsoft.com/office/powerpoint/2010/main" val="99861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6333"/>
          </a:xfrm>
          <a:prstGeom prst="rect">
            <a:avLst/>
          </a:prstGeom>
        </p:spPr>
        <p:txBody>
          <a:bodyPr vert="horz" lIns="91429" tIns="45714" rIns="91429" bIns="45714" rtlCol="0"/>
          <a:lstStyle>
            <a:lvl1pPr algn="l">
              <a:defRPr sz="1100">
                <a:latin typeface="Segoe UI Light" panose="020B0502040204020203" pitchFamily="34" charset="0"/>
                <a:cs typeface="Segoe UI Light" panose="020B0502040204020203" pitchFamily="34" charset="0"/>
              </a:defRPr>
            </a:lvl1pPr>
          </a:lstStyle>
          <a:p>
            <a:endParaRPr lang="en-US" dirty="0"/>
          </a:p>
        </p:txBody>
      </p:sp>
      <p:sp>
        <p:nvSpPr>
          <p:cNvPr id="3" name="Date Placeholder 2"/>
          <p:cNvSpPr>
            <a:spLocks noGrp="1"/>
          </p:cNvSpPr>
          <p:nvPr>
            <p:ph type="dt" idx="1"/>
          </p:nvPr>
        </p:nvSpPr>
        <p:spPr>
          <a:xfrm>
            <a:off x="3850445" y="1"/>
            <a:ext cx="2945659" cy="496333"/>
          </a:xfrm>
          <a:prstGeom prst="rect">
            <a:avLst/>
          </a:prstGeom>
        </p:spPr>
        <p:txBody>
          <a:bodyPr vert="horz" lIns="91429" tIns="45714" rIns="91429" bIns="45714" rtlCol="0"/>
          <a:lstStyle>
            <a:lvl1pPr algn="r">
              <a:defRPr sz="1100">
                <a:latin typeface="Segoe UI Light" panose="020B0502040204020203" pitchFamily="34" charset="0"/>
                <a:cs typeface="Segoe UI Light" panose="020B0502040204020203" pitchFamily="34" charset="0"/>
              </a:defRPr>
            </a:lvl1pPr>
          </a:lstStyle>
          <a:p>
            <a:fld id="{8CF166F0-81BE-4A95-A65E-6B4B2CA25886}" type="datetimeFigureOut">
              <a:rPr lang="en-US" smtClean="0"/>
              <a:pPr/>
              <a:t>6/23/2026</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29" tIns="45714" rIns="91429" bIns="45714" rtlCol="0" anchor="ctr"/>
          <a:lstStyle/>
          <a:p>
            <a:endParaRPr lang="en-US" dirty="0"/>
          </a:p>
        </p:txBody>
      </p:sp>
      <p:sp>
        <p:nvSpPr>
          <p:cNvPr id="5" name="Notes Placeholder 4"/>
          <p:cNvSpPr>
            <a:spLocks noGrp="1"/>
          </p:cNvSpPr>
          <p:nvPr>
            <p:ph type="body" sz="quarter" idx="3"/>
          </p:nvPr>
        </p:nvSpPr>
        <p:spPr>
          <a:xfrm>
            <a:off x="556181" y="4715153"/>
            <a:ext cx="5685314" cy="4466988"/>
          </a:xfrm>
          <a:prstGeom prst="rect">
            <a:avLst/>
          </a:prstGeom>
        </p:spPr>
        <p:txBody>
          <a:bodyPr vert="horz" lIns="91429" tIns="45714" rIns="91429"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2" y="9428583"/>
            <a:ext cx="2945659" cy="496333"/>
          </a:xfrm>
          <a:prstGeom prst="rect">
            <a:avLst/>
          </a:prstGeom>
        </p:spPr>
        <p:txBody>
          <a:bodyPr vert="horz" lIns="91429" tIns="45714" rIns="91429" bIns="45714" rtlCol="0" anchor="b"/>
          <a:lstStyle>
            <a:lvl1pPr algn="l">
              <a:defRPr sz="1100">
                <a:latin typeface="Segoe UI Light" panose="020B0502040204020203" pitchFamily="34" charset="0"/>
                <a:cs typeface="Segoe UI Light" panose="020B0502040204020203" pitchFamily="34" charset="0"/>
              </a:defRPr>
            </a:lvl1pPr>
          </a:lstStyle>
          <a:p>
            <a:endParaRPr lang="en-US" dirty="0"/>
          </a:p>
        </p:txBody>
      </p:sp>
      <p:sp>
        <p:nvSpPr>
          <p:cNvPr id="7" name="Slide Number Placeholder 6"/>
          <p:cNvSpPr>
            <a:spLocks noGrp="1"/>
          </p:cNvSpPr>
          <p:nvPr>
            <p:ph type="sldNum" sz="quarter" idx="5"/>
          </p:nvPr>
        </p:nvSpPr>
        <p:spPr>
          <a:xfrm>
            <a:off x="3850445" y="9428583"/>
            <a:ext cx="2945659" cy="496333"/>
          </a:xfrm>
          <a:prstGeom prst="rect">
            <a:avLst/>
          </a:prstGeom>
        </p:spPr>
        <p:txBody>
          <a:bodyPr vert="horz" lIns="91429" tIns="45714" rIns="91429" bIns="45714" rtlCol="0" anchor="b"/>
          <a:lstStyle>
            <a:lvl1pPr algn="r">
              <a:defRPr sz="1100">
                <a:latin typeface="Segoe UI Light" panose="020B0502040204020203" pitchFamily="34" charset="0"/>
                <a:cs typeface="Segoe UI Light" panose="020B0502040204020203" pitchFamily="34" charset="0"/>
              </a:defRPr>
            </a:lvl1pPr>
          </a:lstStyle>
          <a:p>
            <a:fld id="{6A1D6EF8-A453-4767-9A36-6E6B2EA473C4}" type="slidenum">
              <a:rPr lang="en-US" smtClean="0"/>
              <a:pPr/>
              <a:t>‹Nr.›</a:t>
            </a:fld>
            <a:endParaRPr lang="en-US" dirty="0"/>
          </a:p>
        </p:txBody>
      </p:sp>
      <p:pic>
        <p:nvPicPr>
          <p:cNvPr id="8" name="Bild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02544" y="138093"/>
            <a:ext cx="591017" cy="220148"/>
          </a:xfrm>
          <a:prstGeom prst="rect">
            <a:avLst/>
          </a:prstGeom>
        </p:spPr>
      </p:pic>
    </p:spTree>
    <p:extLst>
      <p:ext uri="{BB962C8B-B14F-4D97-AF65-F5344CB8AC3E}">
        <p14:creationId xmlns:p14="http://schemas.microsoft.com/office/powerpoint/2010/main" val="3303106236"/>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Wingdings" panose="05000000000000000000" pitchFamily="2" charset="2"/>
      <a:buChar char="§"/>
      <a:defRPr sz="1100" kern="1200">
        <a:solidFill>
          <a:schemeClr val="tx1"/>
        </a:solidFill>
        <a:latin typeface="Segoe UI Light" panose="020B0502040204020203" pitchFamily="34" charset="0"/>
        <a:ea typeface="+mn-ea"/>
        <a:cs typeface="Segoe UI Light" panose="020B0502040204020203" pitchFamily="34" charset="0"/>
      </a:defRPr>
    </a:lvl1pPr>
    <a:lvl2pPr marL="536575" indent="-177800" algn="l" defTabSz="914400" rtl="0" eaLnBrk="1" latinLnBrk="0" hangingPunct="1">
      <a:buFont typeface="Symbol" panose="05050102010706020507" pitchFamily="18" charset="2"/>
      <a:buChar char="-"/>
      <a:defRPr sz="1100" kern="1200">
        <a:solidFill>
          <a:schemeClr val="tx1"/>
        </a:solidFill>
        <a:latin typeface="Segoe UI Light" panose="020B0502040204020203" pitchFamily="34" charset="0"/>
        <a:ea typeface="+mn-ea"/>
        <a:cs typeface="Segoe UI Light" panose="020B0502040204020203" pitchFamily="34" charset="0"/>
      </a:defRPr>
    </a:lvl2pPr>
    <a:lvl3pPr marL="895350" indent="-179388" algn="l" defTabSz="914400" rtl="0" eaLnBrk="1" latinLnBrk="0" hangingPunct="1">
      <a:buFont typeface="Symbol" panose="05050102010706020507" pitchFamily="18" charset="2"/>
      <a:buChar char="-"/>
      <a:defRPr sz="1100" kern="1200">
        <a:solidFill>
          <a:schemeClr val="tx1"/>
        </a:solidFill>
        <a:latin typeface="Segoe UI Light" panose="020B0502040204020203" pitchFamily="34" charset="0"/>
        <a:ea typeface="+mn-ea"/>
        <a:cs typeface="Segoe UI Light" panose="020B0502040204020203" pitchFamily="34" charset="0"/>
      </a:defRPr>
    </a:lvl3pPr>
    <a:lvl4pPr marL="1254125" indent="-179388" algn="l" defTabSz="914400" rtl="0" eaLnBrk="1" latinLnBrk="0" hangingPunct="1">
      <a:buFont typeface="Symbol" panose="05050102010706020507" pitchFamily="18" charset="2"/>
      <a:buChar char="-"/>
      <a:defRPr sz="1100" kern="1200">
        <a:solidFill>
          <a:schemeClr val="tx1"/>
        </a:solidFill>
        <a:latin typeface="Segoe UI Light" panose="020B0502040204020203" pitchFamily="34" charset="0"/>
        <a:ea typeface="+mn-ea"/>
        <a:cs typeface="Segoe UI Light" panose="020B0502040204020203" pitchFamily="34" charset="0"/>
      </a:defRPr>
    </a:lvl4pPr>
    <a:lvl5pPr marL="1611313" indent="-177800" algn="l" defTabSz="914400" rtl="0" eaLnBrk="1" latinLnBrk="0" hangingPunct="1">
      <a:buFont typeface="Symbol" panose="05050102010706020507" pitchFamily="18" charset="2"/>
      <a:buChar char="-"/>
      <a:defRPr sz="1100" kern="1200">
        <a:solidFill>
          <a:schemeClr val="tx1"/>
        </a:solidFill>
        <a:latin typeface="Segoe UI Light" panose="020B0502040204020203" pitchFamily="34" charset="0"/>
        <a:ea typeface="+mn-ea"/>
        <a:cs typeface="Segoe UI Light"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dirty="0"/>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1D6EF8-A453-4767-9A36-6E6B2EA473C4}" type="slidenum">
              <a:rPr lang="en-US" smtClean="0"/>
              <a:pPr/>
              <a:t>1</a:t>
            </a:fld>
            <a:endParaRPr lang="en-US" dirty="0"/>
          </a:p>
        </p:txBody>
      </p:sp>
    </p:spTree>
    <p:extLst>
      <p:ext uri="{BB962C8B-B14F-4D97-AF65-F5344CB8AC3E}">
        <p14:creationId xmlns:p14="http://schemas.microsoft.com/office/powerpoint/2010/main" val="2181611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99461-F9ED-CAA5-9D0A-EA856588A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AEC05-DB25-9B09-B6FC-939F1E481966}"/>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97613555-BAED-6712-B60C-1DC0C42999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5DBD12-9D45-E07B-597B-8CDEC7A4E3C7}"/>
              </a:ext>
            </a:extLst>
          </p:cNvPr>
          <p:cNvSpPr>
            <a:spLocks noGrp="1"/>
          </p:cNvSpPr>
          <p:nvPr>
            <p:ph type="sldNum" sz="quarter" idx="10"/>
          </p:nvPr>
        </p:nvSpPr>
        <p:spPr/>
        <p:txBody>
          <a:bodyPr/>
          <a:lstStyle/>
          <a:p>
            <a:fld id="{6A1D6EF8-A453-4767-9A36-6E6B2EA473C4}" type="slidenum">
              <a:rPr lang="en-US" smtClean="0"/>
              <a:pPr/>
              <a:t>11</a:t>
            </a:fld>
            <a:endParaRPr lang="en-US" dirty="0"/>
          </a:p>
        </p:txBody>
      </p:sp>
    </p:spTree>
    <p:extLst>
      <p:ext uri="{BB962C8B-B14F-4D97-AF65-F5344CB8AC3E}">
        <p14:creationId xmlns:p14="http://schemas.microsoft.com/office/powerpoint/2010/main" val="95693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80FD1-482C-2364-C319-CAE94575E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556BA-0DDC-8C45-FFEA-FAFBBF4F9ABF}"/>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6747BC9E-60A6-9122-58C3-26AF9DABBB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3F212C-5071-56D5-CB56-C80FFF24938C}"/>
              </a:ext>
            </a:extLst>
          </p:cNvPr>
          <p:cNvSpPr>
            <a:spLocks noGrp="1"/>
          </p:cNvSpPr>
          <p:nvPr>
            <p:ph type="sldNum" sz="quarter" idx="10"/>
          </p:nvPr>
        </p:nvSpPr>
        <p:spPr/>
        <p:txBody>
          <a:bodyPr/>
          <a:lstStyle/>
          <a:p>
            <a:fld id="{6A1D6EF8-A453-4767-9A36-6E6B2EA473C4}" type="slidenum">
              <a:rPr lang="en-US" smtClean="0"/>
              <a:pPr/>
              <a:t>12</a:t>
            </a:fld>
            <a:endParaRPr lang="en-US" dirty="0"/>
          </a:p>
        </p:txBody>
      </p:sp>
    </p:spTree>
    <p:extLst>
      <p:ext uri="{BB962C8B-B14F-4D97-AF65-F5344CB8AC3E}">
        <p14:creationId xmlns:p14="http://schemas.microsoft.com/office/powerpoint/2010/main" val="2219867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098E3-6795-5865-5A28-BF6122AE3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C3545-5A31-9943-12B2-8AFE9DB06E88}"/>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A8820DEC-AB19-C51A-4B94-F35D27B708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AB7FF0-040C-19F1-3150-FD21F1E0DD7E}"/>
              </a:ext>
            </a:extLst>
          </p:cNvPr>
          <p:cNvSpPr>
            <a:spLocks noGrp="1"/>
          </p:cNvSpPr>
          <p:nvPr>
            <p:ph type="sldNum" sz="quarter" idx="10"/>
          </p:nvPr>
        </p:nvSpPr>
        <p:spPr/>
        <p:txBody>
          <a:bodyPr/>
          <a:lstStyle/>
          <a:p>
            <a:fld id="{6A1D6EF8-A453-4767-9A36-6E6B2EA473C4}" type="slidenum">
              <a:rPr lang="en-US" smtClean="0"/>
              <a:pPr/>
              <a:t>13</a:t>
            </a:fld>
            <a:endParaRPr lang="en-US" dirty="0"/>
          </a:p>
        </p:txBody>
      </p:sp>
    </p:spTree>
    <p:extLst>
      <p:ext uri="{BB962C8B-B14F-4D97-AF65-F5344CB8AC3E}">
        <p14:creationId xmlns:p14="http://schemas.microsoft.com/office/powerpoint/2010/main" val="376257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4B904-4D40-A866-4651-99A14A893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E992F-6442-BB29-F93F-89D1C94814D1}"/>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5229D4D5-7BF6-DBE7-3BB1-88A6964C0F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B30A66-2714-BCB7-80A1-8E581F483798}"/>
              </a:ext>
            </a:extLst>
          </p:cNvPr>
          <p:cNvSpPr>
            <a:spLocks noGrp="1"/>
          </p:cNvSpPr>
          <p:nvPr>
            <p:ph type="sldNum" sz="quarter" idx="10"/>
          </p:nvPr>
        </p:nvSpPr>
        <p:spPr/>
        <p:txBody>
          <a:bodyPr/>
          <a:lstStyle/>
          <a:p>
            <a:fld id="{6A1D6EF8-A453-4767-9A36-6E6B2EA473C4}" type="slidenum">
              <a:rPr lang="en-US" smtClean="0"/>
              <a:pPr/>
              <a:t>14</a:t>
            </a:fld>
            <a:endParaRPr lang="en-US" dirty="0"/>
          </a:p>
        </p:txBody>
      </p:sp>
    </p:spTree>
    <p:extLst>
      <p:ext uri="{BB962C8B-B14F-4D97-AF65-F5344CB8AC3E}">
        <p14:creationId xmlns:p14="http://schemas.microsoft.com/office/powerpoint/2010/main" val="260286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350F8-B56A-F3E5-C779-A2ABEB7AC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1E59F-5237-573B-5188-AA67AC5330DF}"/>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CC0B94C0-F234-4E0F-C337-02DCD9AE4F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8D9587-AC4B-EDFA-2312-102CD6780A2E}"/>
              </a:ext>
            </a:extLst>
          </p:cNvPr>
          <p:cNvSpPr>
            <a:spLocks noGrp="1"/>
          </p:cNvSpPr>
          <p:nvPr>
            <p:ph type="sldNum" sz="quarter" idx="10"/>
          </p:nvPr>
        </p:nvSpPr>
        <p:spPr/>
        <p:txBody>
          <a:bodyPr/>
          <a:lstStyle/>
          <a:p>
            <a:fld id="{6A1D6EF8-A453-4767-9A36-6E6B2EA473C4}" type="slidenum">
              <a:rPr lang="en-US" smtClean="0"/>
              <a:pPr/>
              <a:t>15</a:t>
            </a:fld>
            <a:endParaRPr lang="en-US" dirty="0"/>
          </a:p>
        </p:txBody>
      </p:sp>
    </p:spTree>
    <p:extLst>
      <p:ext uri="{BB962C8B-B14F-4D97-AF65-F5344CB8AC3E}">
        <p14:creationId xmlns:p14="http://schemas.microsoft.com/office/powerpoint/2010/main" val="3570699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dirty="0"/>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1D6EF8-A453-4767-9A36-6E6B2EA473C4}" type="slidenum">
              <a:rPr lang="en-US" smtClean="0"/>
              <a:pPr/>
              <a:t>17</a:t>
            </a:fld>
            <a:endParaRPr lang="en-US" dirty="0"/>
          </a:p>
        </p:txBody>
      </p:sp>
    </p:spTree>
    <p:extLst>
      <p:ext uri="{BB962C8B-B14F-4D97-AF65-F5344CB8AC3E}">
        <p14:creationId xmlns:p14="http://schemas.microsoft.com/office/powerpoint/2010/main" val="1208076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dirty="0"/>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1D6EF8-A453-4767-9A36-6E6B2EA473C4}" type="slidenum">
              <a:rPr lang="en-US" smtClean="0"/>
              <a:pPr/>
              <a:t>18</a:t>
            </a:fld>
            <a:endParaRPr lang="en-US" dirty="0"/>
          </a:p>
        </p:txBody>
      </p:sp>
    </p:spTree>
    <p:extLst>
      <p:ext uri="{BB962C8B-B14F-4D97-AF65-F5344CB8AC3E}">
        <p14:creationId xmlns:p14="http://schemas.microsoft.com/office/powerpoint/2010/main" val="414354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CAE2B-6536-0323-9EE7-C7B3A237E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278AB-179A-6E73-CD93-F93CEF90C7FF}"/>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D37ACD33-4225-318D-E0E1-371C83CEC5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109CC1-2CA5-4B60-EB0D-D207E76CA934}"/>
              </a:ext>
            </a:extLst>
          </p:cNvPr>
          <p:cNvSpPr>
            <a:spLocks noGrp="1"/>
          </p:cNvSpPr>
          <p:nvPr>
            <p:ph type="sldNum" sz="quarter" idx="10"/>
          </p:nvPr>
        </p:nvSpPr>
        <p:spPr/>
        <p:txBody>
          <a:bodyPr/>
          <a:lstStyle/>
          <a:p>
            <a:fld id="{6A1D6EF8-A453-4767-9A36-6E6B2EA473C4}" type="slidenum">
              <a:rPr lang="en-US" smtClean="0"/>
              <a:pPr/>
              <a:t>19</a:t>
            </a:fld>
            <a:endParaRPr lang="en-US" dirty="0"/>
          </a:p>
        </p:txBody>
      </p:sp>
    </p:spTree>
    <p:extLst>
      <p:ext uri="{BB962C8B-B14F-4D97-AF65-F5344CB8AC3E}">
        <p14:creationId xmlns:p14="http://schemas.microsoft.com/office/powerpoint/2010/main" val="3746539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550E-F31B-2427-A8DB-0CC80839B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075FEA-2DB0-AAF8-B6F2-7160D3D14A6A}"/>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03DD905F-5DE8-B97D-378A-78B5E44E6F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9A775F-59DA-3965-66DD-EC276723C1C7}"/>
              </a:ext>
            </a:extLst>
          </p:cNvPr>
          <p:cNvSpPr>
            <a:spLocks noGrp="1"/>
          </p:cNvSpPr>
          <p:nvPr>
            <p:ph type="sldNum" sz="quarter" idx="10"/>
          </p:nvPr>
        </p:nvSpPr>
        <p:spPr/>
        <p:txBody>
          <a:bodyPr/>
          <a:lstStyle/>
          <a:p>
            <a:fld id="{6A1D6EF8-A453-4767-9A36-6E6B2EA473C4}" type="slidenum">
              <a:rPr lang="en-US" smtClean="0"/>
              <a:pPr/>
              <a:t>20</a:t>
            </a:fld>
            <a:endParaRPr lang="en-US" dirty="0"/>
          </a:p>
        </p:txBody>
      </p:sp>
    </p:spTree>
    <p:extLst>
      <p:ext uri="{BB962C8B-B14F-4D97-AF65-F5344CB8AC3E}">
        <p14:creationId xmlns:p14="http://schemas.microsoft.com/office/powerpoint/2010/main" val="1043140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7AF01-DAB3-19EB-1852-AAC558B3D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7817E-49EA-D03F-5C35-458B0189FF55}"/>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5C435C8D-A3B6-42EE-E411-590C4C9561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4E7A0B-42A3-E726-43D2-2F807D289870}"/>
              </a:ext>
            </a:extLst>
          </p:cNvPr>
          <p:cNvSpPr>
            <a:spLocks noGrp="1"/>
          </p:cNvSpPr>
          <p:nvPr>
            <p:ph type="sldNum" sz="quarter" idx="10"/>
          </p:nvPr>
        </p:nvSpPr>
        <p:spPr/>
        <p:txBody>
          <a:bodyPr/>
          <a:lstStyle/>
          <a:p>
            <a:fld id="{6A1D6EF8-A453-4767-9A36-6E6B2EA473C4}" type="slidenum">
              <a:rPr lang="en-US" smtClean="0"/>
              <a:pPr/>
              <a:t>22</a:t>
            </a:fld>
            <a:endParaRPr lang="en-US" dirty="0"/>
          </a:p>
        </p:txBody>
      </p:sp>
    </p:spTree>
    <p:extLst>
      <p:ext uri="{BB962C8B-B14F-4D97-AF65-F5344CB8AC3E}">
        <p14:creationId xmlns:p14="http://schemas.microsoft.com/office/powerpoint/2010/main" val="173790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Rot="1" noChangeAspect="1" noChangeArrowheads="1" noTextEdit="1"/>
          </p:cNvSpPr>
          <p:nvPr>
            <p:ph type="sldImg"/>
          </p:nvPr>
        </p:nvSpPr>
        <p:spPr>
          <a:ln/>
        </p:spPr>
        <p:txBody>
          <a:bodyPr/>
          <a:lstStyle/>
          <a:p>
            <a:endParaRPr lang="de-DE" dirty="0"/>
          </a:p>
        </p:txBody>
      </p:sp>
      <p:sp>
        <p:nvSpPr>
          <p:cNvPr id="905219" name="Rectangle 3"/>
          <p:cNvSpPr>
            <a:spLocks noGrp="1" noChangeArrowheads="1"/>
          </p:cNvSpPr>
          <p:nvPr>
            <p:ph type="body" idx="1"/>
          </p:nvPr>
        </p:nvSpPr>
        <p:spPr/>
        <p:txBody>
          <a:bodyPr>
            <a:normAutofit/>
          </a:bodyPr>
          <a:lstStyle/>
          <a:p>
            <a:r>
              <a:rPr lang="de-DE" sz="1400" noProof="1"/>
              <a:t>Wer sind wir, was macht uns aus</a:t>
            </a:r>
          </a:p>
          <a:p>
            <a:endParaRPr lang="de-DE" sz="1400" noProof="1"/>
          </a:p>
          <a:p>
            <a:r>
              <a:rPr lang="de-DE" sz="1400" noProof="1"/>
              <a:t>Eliteschule des Sports und Partnerschule des OSP Stuttgart , Partnerschule Europas und,</a:t>
            </a:r>
          </a:p>
          <a:p>
            <a:r>
              <a:rPr lang="de-DE" sz="1400" noProof="1"/>
              <a:t>Enge Kooperation mit TZI, VZI  und Porsche - BBA , LAZ , WTB, </a:t>
            </a:r>
          </a:p>
          <a:p>
            <a:r>
              <a:rPr lang="de-DE" sz="1400" noProof="1"/>
              <a:t>TZI  bietet Schülerhort von 13.00 – 17.00 Uhr für alle SuS an</a:t>
            </a:r>
          </a:p>
          <a:p>
            <a:endParaRPr lang="de-DE" sz="1400" noProof="1"/>
          </a:p>
        </p:txBody>
      </p:sp>
    </p:spTree>
    <p:extLst>
      <p:ext uri="{BB962C8B-B14F-4D97-AF65-F5344CB8AC3E}">
        <p14:creationId xmlns:p14="http://schemas.microsoft.com/office/powerpoint/2010/main" val="4100375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C577F-351E-C874-EBAB-07110D21B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351AB-F6A6-D534-24F7-83ABD7C6C340}"/>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31BC0F25-DC52-C454-BF92-162176F0F5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CC2840-5603-70F3-DAA5-A33D7FCFA4A1}"/>
              </a:ext>
            </a:extLst>
          </p:cNvPr>
          <p:cNvSpPr>
            <a:spLocks noGrp="1"/>
          </p:cNvSpPr>
          <p:nvPr>
            <p:ph type="sldNum" sz="quarter" idx="10"/>
          </p:nvPr>
        </p:nvSpPr>
        <p:spPr/>
        <p:txBody>
          <a:bodyPr/>
          <a:lstStyle/>
          <a:p>
            <a:fld id="{6A1D6EF8-A453-4767-9A36-6E6B2EA473C4}" type="slidenum">
              <a:rPr lang="en-US" smtClean="0"/>
              <a:pPr/>
              <a:t>23</a:t>
            </a:fld>
            <a:endParaRPr lang="en-US" dirty="0"/>
          </a:p>
        </p:txBody>
      </p:sp>
    </p:spTree>
    <p:extLst>
      <p:ext uri="{BB962C8B-B14F-4D97-AF65-F5344CB8AC3E}">
        <p14:creationId xmlns:p14="http://schemas.microsoft.com/office/powerpoint/2010/main" val="1550039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F5136-63F8-233E-6BA4-0EA2D76C6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4BA96-571E-37F9-839F-F028689BCD96}"/>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F5B8117C-2254-5B99-6CD9-D6EF10BBB2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C42098-A5AB-FEC7-84D6-1D6FEB2AE849}"/>
              </a:ext>
            </a:extLst>
          </p:cNvPr>
          <p:cNvSpPr>
            <a:spLocks noGrp="1"/>
          </p:cNvSpPr>
          <p:nvPr>
            <p:ph type="sldNum" sz="quarter" idx="10"/>
          </p:nvPr>
        </p:nvSpPr>
        <p:spPr/>
        <p:txBody>
          <a:bodyPr/>
          <a:lstStyle/>
          <a:p>
            <a:fld id="{6A1D6EF8-A453-4767-9A36-6E6B2EA473C4}" type="slidenum">
              <a:rPr lang="en-US" smtClean="0"/>
              <a:pPr/>
              <a:t>24</a:t>
            </a:fld>
            <a:endParaRPr lang="en-US" dirty="0"/>
          </a:p>
        </p:txBody>
      </p:sp>
    </p:spTree>
    <p:extLst>
      <p:ext uri="{BB962C8B-B14F-4D97-AF65-F5344CB8AC3E}">
        <p14:creationId xmlns:p14="http://schemas.microsoft.com/office/powerpoint/2010/main" val="3363331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35C44-F4AD-4B29-627C-257FF4A07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597F5-6E00-0463-0468-599424A5C1F3}"/>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9DFF5DF5-F9A6-C022-FAF2-6C2C671012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4EF6C2-28E3-3284-AA98-43B2B83D3104}"/>
              </a:ext>
            </a:extLst>
          </p:cNvPr>
          <p:cNvSpPr>
            <a:spLocks noGrp="1"/>
          </p:cNvSpPr>
          <p:nvPr>
            <p:ph type="sldNum" sz="quarter" idx="10"/>
          </p:nvPr>
        </p:nvSpPr>
        <p:spPr/>
        <p:txBody>
          <a:bodyPr/>
          <a:lstStyle/>
          <a:p>
            <a:fld id="{6A1D6EF8-A453-4767-9A36-6E6B2EA473C4}" type="slidenum">
              <a:rPr lang="en-US" smtClean="0"/>
              <a:pPr/>
              <a:t>25</a:t>
            </a:fld>
            <a:endParaRPr lang="en-US" dirty="0"/>
          </a:p>
        </p:txBody>
      </p:sp>
    </p:spTree>
    <p:extLst>
      <p:ext uri="{BB962C8B-B14F-4D97-AF65-F5344CB8AC3E}">
        <p14:creationId xmlns:p14="http://schemas.microsoft.com/office/powerpoint/2010/main" val="3432188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dirty="0"/>
          </a:p>
        </p:txBody>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12686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804A0-8EE3-43EB-E0DC-9F2C43B59AA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780C9E-8E73-7EBE-8B9D-0D5032405414}"/>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F509D9FC-BC3A-B127-8965-2D1E69D416DE}"/>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4006480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122015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982568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F7B6F-32A1-6FC1-E2C7-C6C32747654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740C2B7-AD30-B5DF-3E3F-F4F55D7D1EBB}"/>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2CFD655B-0D44-7474-C11D-0BE9EA7757F5}"/>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602880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182691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426962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txBody>
          <a:bodyPr/>
          <a:lstStyle/>
          <a:p>
            <a:endParaRPr lang="de-D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1D6EF8-A453-4767-9A36-6E6B2EA473C4}" type="slidenum">
              <a:rPr lang="en-US" smtClean="0"/>
              <a:pPr/>
              <a:t>3</a:t>
            </a:fld>
            <a:endParaRPr lang="en-US" dirty="0"/>
          </a:p>
        </p:txBody>
      </p:sp>
    </p:spTree>
    <p:extLst>
      <p:ext uri="{BB962C8B-B14F-4D97-AF65-F5344CB8AC3E}">
        <p14:creationId xmlns:p14="http://schemas.microsoft.com/office/powerpoint/2010/main" val="3039591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511129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744225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2B7AA-5025-4C4E-AC90-DAB988DA868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3444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2B7AA-5025-4C4E-AC90-DAB988DA868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099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1D6EF8-A453-4767-9A36-6E6B2EA473C4}" type="slidenum">
              <a:rPr lang="en-US" smtClean="0"/>
              <a:pPr/>
              <a:t>48</a:t>
            </a:fld>
            <a:endParaRPr lang="en-US" dirty="0"/>
          </a:p>
        </p:txBody>
      </p:sp>
    </p:spTree>
    <p:extLst>
      <p:ext uri="{BB962C8B-B14F-4D97-AF65-F5344CB8AC3E}">
        <p14:creationId xmlns:p14="http://schemas.microsoft.com/office/powerpoint/2010/main" val="506217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A56C0-63E4-4FD8-0D45-7044DB89D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160CA-C04A-D616-A5BF-C5371BF1544B}"/>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1B865EC3-9F2E-C149-2846-CBEB906A19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6B8136-8A68-93B9-6A0F-E0EC4EDFDE53}"/>
              </a:ext>
            </a:extLst>
          </p:cNvPr>
          <p:cNvSpPr>
            <a:spLocks noGrp="1"/>
          </p:cNvSpPr>
          <p:nvPr>
            <p:ph type="sldNum" sz="quarter" idx="10"/>
          </p:nvPr>
        </p:nvSpPr>
        <p:spPr/>
        <p:txBody>
          <a:bodyPr/>
          <a:lstStyle/>
          <a:p>
            <a:fld id="{6A1D6EF8-A453-4767-9A36-6E6B2EA473C4}" type="slidenum">
              <a:rPr lang="en-US" smtClean="0"/>
              <a:pPr/>
              <a:t>4</a:t>
            </a:fld>
            <a:endParaRPr lang="en-US" dirty="0"/>
          </a:p>
        </p:txBody>
      </p:sp>
    </p:spTree>
    <p:extLst>
      <p:ext uri="{BB962C8B-B14F-4D97-AF65-F5344CB8AC3E}">
        <p14:creationId xmlns:p14="http://schemas.microsoft.com/office/powerpoint/2010/main" val="316076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372CE-651C-FC8D-264C-D9F8EB523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0CCB2-E862-CFA9-B02A-954A356C973B}"/>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088CBDAE-3A40-8086-6F72-1A69234068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6E1197-885E-4F98-8081-18A7A4B0F543}"/>
              </a:ext>
            </a:extLst>
          </p:cNvPr>
          <p:cNvSpPr>
            <a:spLocks noGrp="1"/>
          </p:cNvSpPr>
          <p:nvPr>
            <p:ph type="sldNum" sz="quarter" idx="10"/>
          </p:nvPr>
        </p:nvSpPr>
        <p:spPr/>
        <p:txBody>
          <a:bodyPr/>
          <a:lstStyle/>
          <a:p>
            <a:fld id="{6A1D6EF8-A453-4767-9A36-6E6B2EA473C4}" type="slidenum">
              <a:rPr lang="en-US" smtClean="0"/>
              <a:pPr/>
              <a:t>5</a:t>
            </a:fld>
            <a:endParaRPr lang="en-US" dirty="0"/>
          </a:p>
        </p:txBody>
      </p:sp>
    </p:spTree>
    <p:extLst>
      <p:ext uri="{BB962C8B-B14F-4D97-AF65-F5344CB8AC3E}">
        <p14:creationId xmlns:p14="http://schemas.microsoft.com/office/powerpoint/2010/main" val="58245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6314C-3D9A-4723-BA61-795035710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01303-CC22-69B8-FCAE-5E87234A34AD}"/>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59F69872-E384-2D67-728E-CEF65BADC7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AB16D-C1AB-90E2-CBD8-2CE22218DAC4}"/>
              </a:ext>
            </a:extLst>
          </p:cNvPr>
          <p:cNvSpPr>
            <a:spLocks noGrp="1"/>
          </p:cNvSpPr>
          <p:nvPr>
            <p:ph type="sldNum" sz="quarter" idx="10"/>
          </p:nvPr>
        </p:nvSpPr>
        <p:spPr/>
        <p:txBody>
          <a:bodyPr/>
          <a:lstStyle/>
          <a:p>
            <a:fld id="{6A1D6EF8-A453-4767-9A36-6E6B2EA473C4}" type="slidenum">
              <a:rPr lang="en-US" smtClean="0"/>
              <a:pPr/>
              <a:t>6</a:t>
            </a:fld>
            <a:endParaRPr lang="en-US" dirty="0"/>
          </a:p>
        </p:txBody>
      </p:sp>
    </p:spTree>
    <p:extLst>
      <p:ext uri="{BB962C8B-B14F-4D97-AF65-F5344CB8AC3E}">
        <p14:creationId xmlns:p14="http://schemas.microsoft.com/office/powerpoint/2010/main" val="3955099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80026-F14C-8F1E-B1DF-86EE29AC2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37826-66A3-D958-94D2-6D7AA5DA07D5}"/>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72DE584A-917E-C27A-A1E9-63B999CCAD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6F6897-6223-1801-0682-9F2E2125D72C}"/>
              </a:ext>
            </a:extLst>
          </p:cNvPr>
          <p:cNvSpPr>
            <a:spLocks noGrp="1"/>
          </p:cNvSpPr>
          <p:nvPr>
            <p:ph type="sldNum" sz="quarter" idx="10"/>
          </p:nvPr>
        </p:nvSpPr>
        <p:spPr/>
        <p:txBody>
          <a:bodyPr/>
          <a:lstStyle/>
          <a:p>
            <a:fld id="{6A1D6EF8-A453-4767-9A36-6E6B2EA473C4}" type="slidenum">
              <a:rPr lang="en-US" smtClean="0"/>
              <a:pPr/>
              <a:t>7</a:t>
            </a:fld>
            <a:endParaRPr lang="en-US" dirty="0"/>
          </a:p>
        </p:txBody>
      </p:sp>
    </p:spTree>
    <p:extLst>
      <p:ext uri="{BB962C8B-B14F-4D97-AF65-F5344CB8AC3E}">
        <p14:creationId xmlns:p14="http://schemas.microsoft.com/office/powerpoint/2010/main" val="885371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7EDC3-41CB-91F8-73BD-E9C1655A3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B9E3B-9D78-A9B4-2573-9AC026B86FBD}"/>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C48DE17B-FAC3-FC98-4656-5A2FD3CE93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8F77D5-570C-AA57-C89B-DD0C63F7A9A4}"/>
              </a:ext>
            </a:extLst>
          </p:cNvPr>
          <p:cNvSpPr>
            <a:spLocks noGrp="1"/>
          </p:cNvSpPr>
          <p:nvPr>
            <p:ph type="sldNum" sz="quarter" idx="10"/>
          </p:nvPr>
        </p:nvSpPr>
        <p:spPr/>
        <p:txBody>
          <a:bodyPr/>
          <a:lstStyle/>
          <a:p>
            <a:fld id="{6A1D6EF8-A453-4767-9A36-6E6B2EA473C4}" type="slidenum">
              <a:rPr lang="en-US" smtClean="0"/>
              <a:pPr/>
              <a:t>9</a:t>
            </a:fld>
            <a:endParaRPr lang="en-US" dirty="0"/>
          </a:p>
        </p:txBody>
      </p:sp>
    </p:spTree>
    <p:extLst>
      <p:ext uri="{BB962C8B-B14F-4D97-AF65-F5344CB8AC3E}">
        <p14:creationId xmlns:p14="http://schemas.microsoft.com/office/powerpoint/2010/main" val="2679112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69E4E-DDA4-E39A-4FF6-5CEA543B8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99F73-857D-1B86-1852-07E53F37B44A}"/>
              </a:ext>
            </a:extLst>
          </p:cNvPr>
          <p:cNvSpPr>
            <a:spLocks noGrp="1" noRot="1" noChangeAspect="1"/>
          </p:cNvSpPr>
          <p:nvPr>
            <p:ph type="sldImg"/>
          </p:nvPr>
        </p:nvSpPr>
        <p:spPr>
          <a:xfrm>
            <a:off x="90488" y="744538"/>
            <a:ext cx="6616700" cy="3722687"/>
          </a:xfrm>
        </p:spPr>
        <p:txBody>
          <a:bodyPr/>
          <a:lstStyle/>
          <a:p>
            <a:endParaRPr lang="de-DE" dirty="0"/>
          </a:p>
        </p:txBody>
      </p:sp>
      <p:sp>
        <p:nvSpPr>
          <p:cNvPr id="3" name="Notes Placeholder 2">
            <a:extLst>
              <a:ext uri="{FF2B5EF4-FFF2-40B4-BE49-F238E27FC236}">
                <a16:creationId xmlns:a16="http://schemas.microsoft.com/office/drawing/2014/main" id="{6B900540-48DD-1DA9-0154-B471E91443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48ED17-AD27-BC36-C259-4855762632F0}"/>
              </a:ext>
            </a:extLst>
          </p:cNvPr>
          <p:cNvSpPr>
            <a:spLocks noGrp="1"/>
          </p:cNvSpPr>
          <p:nvPr>
            <p:ph type="sldNum" sz="quarter" idx="10"/>
          </p:nvPr>
        </p:nvSpPr>
        <p:spPr/>
        <p:txBody>
          <a:bodyPr/>
          <a:lstStyle/>
          <a:p>
            <a:fld id="{6A1D6EF8-A453-4767-9A36-6E6B2EA473C4}" type="slidenum">
              <a:rPr lang="en-US" smtClean="0"/>
              <a:pPr/>
              <a:t>10</a:t>
            </a:fld>
            <a:endParaRPr lang="en-US" dirty="0"/>
          </a:p>
        </p:txBody>
      </p:sp>
    </p:spTree>
    <p:extLst>
      <p:ext uri="{BB962C8B-B14F-4D97-AF65-F5344CB8AC3E}">
        <p14:creationId xmlns:p14="http://schemas.microsoft.com/office/powerpoint/2010/main" val="2230460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4.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2.jpeg"/><Relationship Id="rId1" Type="http://schemas.openxmlformats.org/officeDocument/2006/relationships/slideMaster" Target="../slideMasters/slideMaster4.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Ref idx="1001">
        <a:schemeClr val="bg1"/>
      </p:bgRef>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03508AB9-57D0-49DF-B9CD-A1127DBF79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2838" y="-1697854"/>
            <a:ext cx="12944723" cy="8313340"/>
          </a:xfrm>
          <a:prstGeom prst="rect">
            <a:avLst/>
          </a:prstGeom>
        </p:spPr>
      </p:pic>
      <p:pic>
        <p:nvPicPr>
          <p:cNvPr id="4" name="Grafik 3">
            <a:extLst>
              <a:ext uri="{FF2B5EF4-FFF2-40B4-BE49-F238E27FC236}">
                <a16:creationId xmlns:a16="http://schemas.microsoft.com/office/drawing/2014/main" id="{2C4557D6-2B6F-4A3E-80BA-E0B6C4395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3331" y="-3226029"/>
            <a:ext cx="7549175" cy="5767042"/>
          </a:xfrm>
          <a:prstGeom prst="rect">
            <a:avLst/>
          </a:prstGeom>
        </p:spPr>
      </p:pic>
      <p:sp>
        <p:nvSpPr>
          <p:cNvPr id="3" name="Untertitel 2"/>
          <p:cNvSpPr>
            <a:spLocks noGrp="1"/>
          </p:cNvSpPr>
          <p:nvPr userDrawn="1">
            <p:ph type="subTitle" idx="1"/>
          </p:nvPr>
        </p:nvSpPr>
        <p:spPr>
          <a:xfrm>
            <a:off x="914400" y="3485553"/>
            <a:ext cx="10363200" cy="888550"/>
          </a:xfrm>
          <a:prstGeom prst="rect">
            <a:avLst/>
          </a:prstGeom>
        </p:spPr>
        <p:txBody>
          <a:bodyPr lIns="0" tIns="0" rIns="0" bIns="0">
            <a:normAutofit/>
          </a:bodyPr>
          <a:lstStyle>
            <a:lvl1pPr marL="0" indent="0" algn="ctr" defTabSz="914377" rtl="0" eaLnBrk="1" latinLnBrk="0" hangingPunct="1">
              <a:lnSpc>
                <a:spcPct val="100000"/>
              </a:lnSpc>
              <a:spcBef>
                <a:spcPct val="0"/>
              </a:spcBef>
              <a:buNone/>
              <a:defRPr lang="de-DE" sz="5400" kern="1200" dirty="0">
                <a:solidFill>
                  <a:schemeClr val="tx1"/>
                </a:solidFill>
                <a:latin typeface="Calibri" panose="020F0502020204030204" pitchFamily="34" charset="0"/>
                <a:ea typeface="Verdana" pitchFamily="34" charset="0"/>
                <a:cs typeface="Calibri" panose="020F0502020204030204" pitchFamily="34" charset="0"/>
              </a:defRPr>
            </a:lvl1pPr>
            <a:lvl2pPr marL="456959" indent="0" algn="ctr">
              <a:buNone/>
              <a:defRPr>
                <a:solidFill>
                  <a:schemeClr val="tx1">
                    <a:tint val="75000"/>
                  </a:schemeClr>
                </a:solidFill>
              </a:defRPr>
            </a:lvl2pPr>
            <a:lvl3pPr marL="913920" indent="0" algn="ctr">
              <a:buNone/>
              <a:defRPr>
                <a:solidFill>
                  <a:schemeClr val="tx1">
                    <a:tint val="75000"/>
                  </a:schemeClr>
                </a:solidFill>
              </a:defRPr>
            </a:lvl3pPr>
            <a:lvl4pPr marL="1370880" indent="0" algn="ctr">
              <a:buNone/>
              <a:defRPr>
                <a:solidFill>
                  <a:schemeClr val="tx1">
                    <a:tint val="75000"/>
                  </a:schemeClr>
                </a:solidFill>
              </a:defRPr>
            </a:lvl4pPr>
            <a:lvl5pPr marL="1827841" indent="0" algn="ctr">
              <a:buNone/>
              <a:defRPr>
                <a:solidFill>
                  <a:schemeClr val="tx1">
                    <a:tint val="75000"/>
                  </a:schemeClr>
                </a:solidFill>
              </a:defRPr>
            </a:lvl5pPr>
            <a:lvl6pPr marL="2284800" indent="0" algn="ctr">
              <a:buNone/>
              <a:defRPr>
                <a:solidFill>
                  <a:schemeClr val="tx1">
                    <a:tint val="75000"/>
                  </a:schemeClr>
                </a:solidFill>
              </a:defRPr>
            </a:lvl6pPr>
            <a:lvl7pPr marL="2741759" indent="0" algn="ctr">
              <a:buNone/>
              <a:defRPr>
                <a:solidFill>
                  <a:schemeClr val="tx1">
                    <a:tint val="75000"/>
                  </a:schemeClr>
                </a:solidFill>
              </a:defRPr>
            </a:lvl7pPr>
            <a:lvl8pPr marL="3198720" indent="0" algn="ctr">
              <a:buNone/>
              <a:defRPr>
                <a:solidFill>
                  <a:schemeClr val="tx1">
                    <a:tint val="75000"/>
                  </a:schemeClr>
                </a:solidFill>
              </a:defRPr>
            </a:lvl8pPr>
            <a:lvl9pPr marL="3655679" indent="0" algn="ctr">
              <a:buNone/>
              <a:defRPr>
                <a:solidFill>
                  <a:schemeClr val="tx1">
                    <a:tint val="75000"/>
                  </a:schemeClr>
                </a:solidFill>
              </a:defRPr>
            </a:lvl9pPr>
          </a:lstStyle>
          <a:p>
            <a:r>
              <a:rPr lang="en-US" noProof="0" dirty="0"/>
              <a:t>Click to edit Master subtitle style</a:t>
            </a:r>
            <a:endParaRPr lang="de-CH" noProof="0" dirty="0"/>
          </a:p>
        </p:txBody>
      </p:sp>
      <p:sp>
        <p:nvSpPr>
          <p:cNvPr id="10" name="Text Placeholder 9"/>
          <p:cNvSpPr>
            <a:spLocks noGrp="1"/>
          </p:cNvSpPr>
          <p:nvPr userDrawn="1">
            <p:ph type="body" sz="quarter" idx="11"/>
          </p:nvPr>
        </p:nvSpPr>
        <p:spPr>
          <a:xfrm>
            <a:off x="914403" y="4803847"/>
            <a:ext cx="10363199" cy="366713"/>
          </a:xfrm>
          <a:prstGeom prst="rect">
            <a:avLst/>
          </a:prstGeom>
        </p:spPr>
        <p:txBody>
          <a:bodyPr anchor="ctr"/>
          <a:lstStyle>
            <a:lvl1pPr marL="0" indent="0" algn="ctr">
              <a:buNone/>
              <a:defRPr sz="1400" b="1" baseline="0">
                <a:solidFill>
                  <a:schemeClr val="tx1"/>
                </a:solidFill>
                <a:latin typeface="Calibri" panose="020F0502020204030204" pitchFamily="34" charset="0"/>
                <a:cs typeface="Calibri" panose="020F0502020204030204" pitchFamily="34" charset="0"/>
              </a:defRPr>
            </a:lvl1pPr>
            <a:lvl2pPr marL="269868" indent="0" algn="ctr">
              <a:buNone/>
              <a:defRPr>
                <a:solidFill>
                  <a:schemeClr val="bg1"/>
                </a:solidFill>
              </a:defRPr>
            </a:lvl2pPr>
            <a:lvl3pPr marL="541325" indent="0" algn="ctr">
              <a:buNone/>
              <a:defRPr>
                <a:solidFill>
                  <a:schemeClr val="bg1"/>
                </a:solidFill>
              </a:defRPr>
            </a:lvl3pPr>
            <a:lvl4pPr marL="985813" indent="0" algn="ctr">
              <a:buNone/>
              <a:defRPr>
                <a:solidFill>
                  <a:schemeClr val="bg1"/>
                </a:solidFill>
              </a:defRPr>
            </a:lvl4pPr>
            <a:lvl5pPr marL="1341404" indent="0" algn="ctr">
              <a:buNone/>
              <a:defRPr>
                <a:solidFill>
                  <a:schemeClr val="bg1"/>
                </a:solidFill>
              </a:defRPr>
            </a:lvl5pPr>
          </a:lstStyle>
          <a:p>
            <a:pPr lvl="0"/>
            <a:r>
              <a:rPr lang="en-US" noProof="0" dirty="0"/>
              <a:t>Edit Master text styles</a:t>
            </a:r>
          </a:p>
        </p:txBody>
      </p:sp>
      <p:sp>
        <p:nvSpPr>
          <p:cNvPr id="5" name="Title 4"/>
          <p:cNvSpPr>
            <a:spLocks noGrp="1"/>
          </p:cNvSpPr>
          <p:nvPr userDrawn="1">
            <p:ph type="title"/>
          </p:nvPr>
        </p:nvSpPr>
        <p:spPr>
          <a:xfrm>
            <a:off x="1072176" y="1958134"/>
            <a:ext cx="10047651" cy="1325563"/>
          </a:xfrm>
        </p:spPr>
        <p:txBody>
          <a:bodyPr anchor="b">
            <a:noAutofit/>
          </a:bodyPr>
          <a:lstStyle>
            <a:lvl1pPr algn="ctr">
              <a:lnSpc>
                <a:spcPts val="7200"/>
              </a:lnSpc>
              <a:defRPr sz="6600" b="1">
                <a:solidFill>
                  <a:schemeClr val="tx1"/>
                </a:solidFill>
                <a:latin typeface="Calibri" panose="020F0502020204030204" pitchFamily="34" charset="0"/>
                <a:cs typeface="Calibri" panose="020F0502020204030204" pitchFamily="34" charset="0"/>
              </a:defRPr>
            </a:lvl1pPr>
          </a:lstStyle>
          <a:p>
            <a:r>
              <a:rPr lang="en-US" dirty="0"/>
              <a:t>Click to edit Master title style</a:t>
            </a:r>
            <a:endParaRPr lang="de-CH" dirty="0"/>
          </a:p>
        </p:txBody>
      </p:sp>
      <p:pic>
        <p:nvPicPr>
          <p:cNvPr id="6" name="Grafik 5">
            <a:extLst>
              <a:ext uri="{FF2B5EF4-FFF2-40B4-BE49-F238E27FC236}">
                <a16:creationId xmlns:a16="http://schemas.microsoft.com/office/drawing/2014/main" id="{15DE56DA-162C-446D-AA90-C87A4A9DE3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87972" y="557889"/>
            <a:ext cx="2789629" cy="749527"/>
          </a:xfrm>
          <a:prstGeom prst="rect">
            <a:avLst/>
          </a:prstGeom>
        </p:spPr>
      </p:pic>
    </p:spTree>
    <p:extLst>
      <p:ext uri="{BB962C8B-B14F-4D97-AF65-F5344CB8AC3E}">
        <p14:creationId xmlns:p14="http://schemas.microsoft.com/office/powerpoint/2010/main" val="646270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 Kreis1b">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6DFAC2C-68BE-4CE6-877C-52A2F3F0C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897" y="-1477546"/>
            <a:ext cx="5378116" cy="6715536"/>
          </a:xfrm>
          <a:prstGeom prst="rect">
            <a:avLst/>
          </a:prstGeom>
        </p:spPr>
      </p:pic>
      <p:sp>
        <p:nvSpPr>
          <p:cNvPr id="11" name="Content Placeholder 8"/>
          <p:cNvSpPr>
            <a:spLocks noGrp="1"/>
          </p:cNvSpPr>
          <p:nvPr>
            <p:ph sz="quarter" idx="16"/>
          </p:nvPr>
        </p:nvSpPr>
        <p:spPr>
          <a:xfrm>
            <a:off x="2012885" y="1765636"/>
            <a:ext cx="6906305" cy="4251325"/>
          </a:xfrm>
          <a:prstGeom prst="rect">
            <a:avLst/>
          </a:prstGeom>
        </p:spPr>
        <p:txBody>
          <a:bodyPr rIns="0"/>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Title 3"/>
          <p:cNvSpPr>
            <a:spLocks noGrp="1"/>
          </p:cNvSpPr>
          <p:nvPr>
            <p:ph type="title"/>
          </p:nvPr>
        </p:nvSpPr>
        <p:spPr>
          <a:xfrm>
            <a:off x="2012885" y="200818"/>
            <a:ext cx="7497111" cy="1325563"/>
          </a:xfrm>
        </p:spPr>
        <p:txBody>
          <a:bodyPr/>
          <a:lstStyle/>
          <a:p>
            <a:r>
              <a:rPr lang="en-US"/>
              <a:t>Click to edit Master title style</a:t>
            </a:r>
            <a:endParaRPr lang="de-CH"/>
          </a:p>
        </p:txBody>
      </p:sp>
    </p:spTree>
    <p:extLst>
      <p:ext uri="{BB962C8B-B14F-4D97-AF65-F5344CB8AC3E}">
        <p14:creationId xmlns:p14="http://schemas.microsoft.com/office/powerpoint/2010/main" val="2494233352"/>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 Kreis2">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33161FC-CEEE-43BB-AE2D-A1C52CA099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2509" y="2129778"/>
            <a:ext cx="5816695" cy="5379155"/>
          </a:xfrm>
          <a:prstGeom prst="rect">
            <a:avLst/>
          </a:prstGeom>
        </p:spPr>
      </p:pic>
      <p:sp>
        <p:nvSpPr>
          <p:cNvPr id="11" name="Content Placeholder 8"/>
          <p:cNvSpPr>
            <a:spLocks noGrp="1"/>
          </p:cNvSpPr>
          <p:nvPr>
            <p:ph sz="quarter" idx="16"/>
          </p:nvPr>
        </p:nvSpPr>
        <p:spPr>
          <a:xfrm>
            <a:off x="1468076" y="1743075"/>
            <a:ext cx="9255851" cy="4251325"/>
          </a:xfrm>
          <a:prstGeom prst="rect">
            <a:avLst/>
          </a:prstGeom>
        </p:spPr>
        <p:txBody>
          <a:bodyPr rIns="0"/>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Title 3"/>
          <p:cNvSpPr>
            <a:spLocks noGrp="1"/>
          </p:cNvSpPr>
          <p:nvPr>
            <p:ph type="title"/>
          </p:nvPr>
        </p:nvSpPr>
        <p:spPr>
          <a:xfrm>
            <a:off x="1468077" y="289471"/>
            <a:ext cx="10047651" cy="1325563"/>
          </a:xfrm>
        </p:spPr>
        <p:txBody>
          <a:bodyPr/>
          <a:lstStyle/>
          <a:p>
            <a:r>
              <a:rPr lang="en-US"/>
              <a:t>Click to edit Master title style</a:t>
            </a:r>
            <a:endParaRPr lang="de-CH"/>
          </a:p>
        </p:txBody>
      </p:sp>
    </p:spTree>
    <p:extLst>
      <p:ext uri="{BB962C8B-B14F-4D97-AF65-F5344CB8AC3E}">
        <p14:creationId xmlns:p14="http://schemas.microsoft.com/office/powerpoint/2010/main" val="4085160488"/>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 Kreis3">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A73FCA9-1939-4158-A36F-110684993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8057" y="-1954523"/>
            <a:ext cx="5518341" cy="3569555"/>
          </a:xfrm>
          <a:prstGeom prst="rect">
            <a:avLst/>
          </a:prstGeom>
        </p:spPr>
      </p:pic>
      <p:sp>
        <p:nvSpPr>
          <p:cNvPr id="9" name="Content Placeholder 8"/>
          <p:cNvSpPr>
            <a:spLocks noGrp="1"/>
          </p:cNvSpPr>
          <p:nvPr>
            <p:ph sz="quarter" idx="16"/>
          </p:nvPr>
        </p:nvSpPr>
        <p:spPr>
          <a:xfrm>
            <a:off x="1468078" y="1743075"/>
            <a:ext cx="9233455" cy="4251325"/>
          </a:xfrm>
          <a:prstGeom prst="rect">
            <a:avLst/>
          </a:prstGeom>
        </p:spPr>
        <p:txBody>
          <a:bodyPr rIns="0"/>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Title 3"/>
          <p:cNvSpPr>
            <a:spLocks noGrp="1"/>
          </p:cNvSpPr>
          <p:nvPr>
            <p:ph type="title"/>
          </p:nvPr>
        </p:nvSpPr>
        <p:spPr>
          <a:xfrm>
            <a:off x="1468077" y="289471"/>
            <a:ext cx="10047651" cy="1325563"/>
          </a:xfrm>
        </p:spPr>
        <p:txBody>
          <a:bodyPr/>
          <a:lstStyle/>
          <a:p>
            <a:r>
              <a:rPr lang="en-US"/>
              <a:t>Click to edit Master title style</a:t>
            </a:r>
            <a:endParaRPr lang="de-CH"/>
          </a:p>
        </p:txBody>
      </p:sp>
    </p:spTree>
    <p:extLst>
      <p:ext uri="{BB962C8B-B14F-4D97-AF65-F5344CB8AC3E}">
        <p14:creationId xmlns:p14="http://schemas.microsoft.com/office/powerpoint/2010/main" val="1633700750"/>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 2 Textblöck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1468441" y="1865316"/>
            <a:ext cx="4535487" cy="4129087"/>
          </a:xfrm>
        </p:spPr>
        <p:txBody>
          <a:bodyPr r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2" name="Content Placeholder 11"/>
          <p:cNvSpPr>
            <a:spLocks noGrp="1"/>
          </p:cNvSpPr>
          <p:nvPr>
            <p:ph sz="quarter" idx="13"/>
          </p:nvPr>
        </p:nvSpPr>
        <p:spPr>
          <a:xfrm>
            <a:off x="6188075" y="1865316"/>
            <a:ext cx="4535488" cy="4129087"/>
          </a:xfrm>
        </p:spPr>
        <p:txBody>
          <a:bodyPr r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2" name="Title 1"/>
          <p:cNvSpPr>
            <a:spLocks noGrp="1"/>
          </p:cNvSpPr>
          <p:nvPr>
            <p:ph type="title"/>
          </p:nvPr>
        </p:nvSpPr>
        <p:spPr>
          <a:xfrm>
            <a:off x="1468077" y="289471"/>
            <a:ext cx="10047651" cy="1325563"/>
          </a:xfrm>
        </p:spPr>
        <p:txBody>
          <a:bodyPr/>
          <a:lstStyle/>
          <a:p>
            <a:r>
              <a:rPr lang="en-US"/>
              <a:t>Click to edit Master title style</a:t>
            </a:r>
            <a:endParaRPr lang="de-CH"/>
          </a:p>
        </p:txBody>
      </p:sp>
    </p:spTree>
    <p:extLst>
      <p:ext uri="{BB962C8B-B14F-4D97-AF65-F5344CB8AC3E}">
        <p14:creationId xmlns:p14="http://schemas.microsoft.com/office/powerpoint/2010/main" val="215280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 3 Textblöcke">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1468437" y="1865316"/>
            <a:ext cx="2951163" cy="4129087"/>
          </a:xfrm>
        </p:spPr>
        <p:txBody>
          <a:bodyPr r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14" name="Content Placeholder 13"/>
          <p:cNvSpPr>
            <a:spLocks noGrp="1"/>
          </p:cNvSpPr>
          <p:nvPr>
            <p:ph sz="quarter" idx="13"/>
          </p:nvPr>
        </p:nvSpPr>
        <p:spPr>
          <a:xfrm>
            <a:off x="4619627" y="1865316"/>
            <a:ext cx="2952751" cy="4129087"/>
          </a:xfrm>
        </p:spPr>
        <p:txBody>
          <a:bodyPr r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16" name="Content Placeholder 15"/>
          <p:cNvSpPr>
            <a:spLocks noGrp="1"/>
          </p:cNvSpPr>
          <p:nvPr>
            <p:ph sz="quarter" idx="14"/>
          </p:nvPr>
        </p:nvSpPr>
        <p:spPr>
          <a:xfrm>
            <a:off x="7772401" y="1865316"/>
            <a:ext cx="2951163" cy="4129087"/>
          </a:xfrm>
        </p:spPr>
        <p:txBody>
          <a:bodyPr r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2" name="Title 1"/>
          <p:cNvSpPr>
            <a:spLocks noGrp="1"/>
          </p:cNvSpPr>
          <p:nvPr>
            <p:ph type="title"/>
          </p:nvPr>
        </p:nvSpPr>
        <p:spPr/>
        <p:txBody>
          <a:bodyPr/>
          <a:lstStyle/>
          <a:p>
            <a:r>
              <a:rPr lang="en-US" dirty="0"/>
              <a:t>Click to edit Master title style</a:t>
            </a:r>
            <a:endParaRPr lang="de-CH" dirty="0"/>
          </a:p>
        </p:txBody>
      </p:sp>
    </p:spTree>
    <p:extLst>
      <p:ext uri="{BB962C8B-B14F-4D97-AF65-F5344CB8AC3E}">
        <p14:creationId xmlns:p14="http://schemas.microsoft.com/office/powerpoint/2010/main" val="159444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Leer">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endParaRPr lang="de-CH" dirty="0"/>
          </a:p>
        </p:txBody>
      </p:sp>
    </p:spTree>
    <p:extLst>
      <p:ext uri="{BB962C8B-B14F-4D97-AF65-F5344CB8AC3E}">
        <p14:creationId xmlns:p14="http://schemas.microsoft.com/office/powerpoint/2010/main" val="92850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tandard Leer">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endParaRPr lang="de-CH" dirty="0"/>
          </a:p>
        </p:txBody>
      </p:sp>
    </p:spTree>
    <p:extLst>
      <p:ext uri="{BB962C8B-B14F-4D97-AF65-F5344CB8AC3E}">
        <p14:creationId xmlns:p14="http://schemas.microsoft.com/office/powerpoint/2010/main" val="140054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halte - Balken grau">
    <p:spTree>
      <p:nvGrpSpPr>
        <p:cNvPr id="1" name=""/>
        <p:cNvGrpSpPr/>
        <p:nvPr/>
      </p:nvGrpSpPr>
      <p:grpSpPr>
        <a:xfrm>
          <a:off x="0" y="0"/>
          <a:ext cx="0" cy="0"/>
          <a:chOff x="0" y="0"/>
          <a:chExt cx="0" cy="0"/>
        </a:xfrm>
      </p:grpSpPr>
      <p:sp>
        <p:nvSpPr>
          <p:cNvPr id="9" name="Rectangle 8"/>
          <p:cNvSpPr/>
          <p:nvPr userDrawn="1"/>
        </p:nvSpPr>
        <p:spPr>
          <a:xfrm>
            <a:off x="-2725" y="-7750"/>
            <a:ext cx="3600000" cy="6865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CH" sz="1800" dirty="0">
              <a:solidFill>
                <a:prstClr val="white"/>
              </a:solidFill>
              <a:latin typeface="Calibri"/>
            </a:endParaRPr>
          </a:p>
        </p:txBody>
      </p:sp>
      <p:sp>
        <p:nvSpPr>
          <p:cNvPr id="2" name="Title 1"/>
          <p:cNvSpPr>
            <a:spLocks noGrp="1"/>
          </p:cNvSpPr>
          <p:nvPr>
            <p:ph type="title"/>
          </p:nvPr>
        </p:nvSpPr>
        <p:spPr>
          <a:xfrm>
            <a:off x="266563" y="512766"/>
            <a:ext cx="3237215" cy="3663537"/>
          </a:xfrm>
          <a:prstGeom prst="rect">
            <a:avLst/>
          </a:prstGeom>
        </p:spPr>
        <p:txBody>
          <a:bodyPr lIns="0" tIns="0" rIns="0" bIns="0" anchor="t"/>
          <a:lstStyle>
            <a:lvl1pPr algn="l">
              <a:lnSpc>
                <a:spcPct val="100000"/>
              </a:lnSpc>
              <a:spcBef>
                <a:spcPts val="600"/>
              </a:spcBef>
              <a:defRPr sz="3600">
                <a:solidFill>
                  <a:schemeClr val="tx1"/>
                </a:solidFill>
              </a:defRPr>
            </a:lvl1pPr>
          </a:lstStyle>
          <a:p>
            <a:r>
              <a:rPr lang="en-US" dirty="0"/>
              <a:t>Click to edit Master title style</a:t>
            </a:r>
            <a:endParaRPr lang="de-CH" dirty="0"/>
          </a:p>
        </p:txBody>
      </p:sp>
      <p:sp>
        <p:nvSpPr>
          <p:cNvPr id="7" name="Content Placeholder 6"/>
          <p:cNvSpPr>
            <a:spLocks noGrp="1"/>
          </p:cNvSpPr>
          <p:nvPr>
            <p:ph sz="quarter" idx="12"/>
          </p:nvPr>
        </p:nvSpPr>
        <p:spPr>
          <a:xfrm>
            <a:off x="3858281" y="512763"/>
            <a:ext cx="8059083" cy="5472112"/>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pic>
        <p:nvPicPr>
          <p:cNvPr id="6" name="Grafik 5">
            <a:extLst>
              <a:ext uri="{FF2B5EF4-FFF2-40B4-BE49-F238E27FC236}">
                <a16:creationId xmlns:a16="http://schemas.microsoft.com/office/drawing/2014/main" id="{B81A9021-81EC-4E9C-BD6E-A8B449EC43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117" y="5871415"/>
            <a:ext cx="2338019" cy="628187"/>
          </a:xfrm>
          <a:prstGeom prst="rect">
            <a:avLst/>
          </a:prstGeom>
        </p:spPr>
      </p:pic>
    </p:spTree>
    <p:extLst>
      <p:ext uri="{BB962C8B-B14F-4D97-AF65-F5344CB8AC3E}">
        <p14:creationId xmlns:p14="http://schemas.microsoft.com/office/powerpoint/2010/main" val="382250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halte - Balken gelb">
    <p:spTree>
      <p:nvGrpSpPr>
        <p:cNvPr id="1" name=""/>
        <p:cNvGrpSpPr/>
        <p:nvPr/>
      </p:nvGrpSpPr>
      <p:grpSpPr>
        <a:xfrm>
          <a:off x="0" y="0"/>
          <a:ext cx="0" cy="0"/>
          <a:chOff x="0" y="0"/>
          <a:chExt cx="0" cy="0"/>
        </a:xfrm>
      </p:grpSpPr>
      <p:sp>
        <p:nvSpPr>
          <p:cNvPr id="9" name="Rectangle 8"/>
          <p:cNvSpPr/>
          <p:nvPr userDrawn="1"/>
        </p:nvSpPr>
        <p:spPr>
          <a:xfrm>
            <a:off x="-2725" y="-7750"/>
            <a:ext cx="3600000" cy="6865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CH" sz="1800" dirty="0">
              <a:solidFill>
                <a:prstClr val="white"/>
              </a:solidFill>
              <a:latin typeface="Calibri"/>
            </a:endParaRPr>
          </a:p>
        </p:txBody>
      </p:sp>
      <p:sp>
        <p:nvSpPr>
          <p:cNvPr id="2" name="Title 1"/>
          <p:cNvSpPr>
            <a:spLocks noGrp="1"/>
          </p:cNvSpPr>
          <p:nvPr>
            <p:ph type="title"/>
          </p:nvPr>
        </p:nvSpPr>
        <p:spPr>
          <a:xfrm>
            <a:off x="266563" y="512766"/>
            <a:ext cx="3245759" cy="3663537"/>
          </a:xfrm>
          <a:prstGeom prst="rect">
            <a:avLst/>
          </a:prstGeom>
        </p:spPr>
        <p:txBody>
          <a:bodyPr lIns="0" tIns="0" rIns="0" bIns="0" anchor="t"/>
          <a:lstStyle>
            <a:lvl1pPr algn="l">
              <a:lnSpc>
                <a:spcPct val="100000"/>
              </a:lnSpc>
              <a:spcBef>
                <a:spcPts val="600"/>
              </a:spcBef>
              <a:defRPr sz="3600">
                <a:solidFill>
                  <a:schemeClr val="tx1"/>
                </a:solidFill>
              </a:defRPr>
            </a:lvl1pPr>
          </a:lstStyle>
          <a:p>
            <a:r>
              <a:rPr lang="en-US" dirty="0"/>
              <a:t>Click to edit Master title style</a:t>
            </a:r>
            <a:endParaRPr lang="de-CH" dirty="0"/>
          </a:p>
        </p:txBody>
      </p:sp>
      <p:sp>
        <p:nvSpPr>
          <p:cNvPr id="8" name="Content Placeholder 6"/>
          <p:cNvSpPr>
            <a:spLocks noGrp="1"/>
          </p:cNvSpPr>
          <p:nvPr>
            <p:ph sz="quarter" idx="12"/>
          </p:nvPr>
        </p:nvSpPr>
        <p:spPr>
          <a:xfrm>
            <a:off x="3858281" y="512763"/>
            <a:ext cx="8059083" cy="5472112"/>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pic>
        <p:nvPicPr>
          <p:cNvPr id="7" name="Grafik 6">
            <a:extLst>
              <a:ext uri="{FF2B5EF4-FFF2-40B4-BE49-F238E27FC236}">
                <a16:creationId xmlns:a16="http://schemas.microsoft.com/office/drawing/2014/main" id="{32FD0E6D-649E-4DFF-AC34-BB3F59254A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413" y="5913255"/>
            <a:ext cx="1915723" cy="514723"/>
          </a:xfrm>
          <a:prstGeom prst="rect">
            <a:avLst/>
          </a:prstGeom>
        </p:spPr>
      </p:pic>
    </p:spTree>
    <p:extLst>
      <p:ext uri="{BB962C8B-B14F-4D97-AF65-F5344CB8AC3E}">
        <p14:creationId xmlns:p14="http://schemas.microsoft.com/office/powerpoint/2010/main" val="117367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halte - Balken Black">
    <p:spTree>
      <p:nvGrpSpPr>
        <p:cNvPr id="1" name=""/>
        <p:cNvGrpSpPr/>
        <p:nvPr/>
      </p:nvGrpSpPr>
      <p:grpSpPr>
        <a:xfrm>
          <a:off x="0" y="0"/>
          <a:ext cx="0" cy="0"/>
          <a:chOff x="0" y="0"/>
          <a:chExt cx="0" cy="0"/>
        </a:xfrm>
      </p:grpSpPr>
      <p:sp>
        <p:nvSpPr>
          <p:cNvPr id="9" name="Rectangle 8"/>
          <p:cNvSpPr/>
          <p:nvPr userDrawn="1"/>
        </p:nvSpPr>
        <p:spPr>
          <a:xfrm>
            <a:off x="-2725" y="-7750"/>
            <a:ext cx="3600000" cy="6865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CH" sz="1800" dirty="0">
              <a:solidFill>
                <a:prstClr val="white"/>
              </a:solidFill>
              <a:latin typeface="Calibri"/>
            </a:endParaRPr>
          </a:p>
        </p:txBody>
      </p:sp>
      <p:sp>
        <p:nvSpPr>
          <p:cNvPr id="2" name="Title 1"/>
          <p:cNvSpPr>
            <a:spLocks noGrp="1"/>
          </p:cNvSpPr>
          <p:nvPr>
            <p:ph type="title"/>
          </p:nvPr>
        </p:nvSpPr>
        <p:spPr>
          <a:xfrm>
            <a:off x="266563" y="512766"/>
            <a:ext cx="3245759" cy="3663537"/>
          </a:xfrm>
          <a:prstGeom prst="rect">
            <a:avLst/>
          </a:prstGeom>
        </p:spPr>
        <p:txBody>
          <a:bodyPr lIns="0" tIns="0" rIns="0" bIns="0" anchor="t"/>
          <a:lstStyle>
            <a:lvl1pPr algn="l">
              <a:lnSpc>
                <a:spcPct val="100000"/>
              </a:lnSpc>
              <a:spcBef>
                <a:spcPts val="600"/>
              </a:spcBef>
              <a:defRPr sz="3600">
                <a:solidFill>
                  <a:schemeClr val="bg1"/>
                </a:solidFill>
              </a:defRPr>
            </a:lvl1pPr>
          </a:lstStyle>
          <a:p>
            <a:r>
              <a:rPr lang="en-US" dirty="0"/>
              <a:t>Click to edit Master title style</a:t>
            </a:r>
            <a:endParaRPr lang="de-CH" dirty="0"/>
          </a:p>
        </p:txBody>
      </p:sp>
      <p:sp>
        <p:nvSpPr>
          <p:cNvPr id="8" name="Content Placeholder 6"/>
          <p:cNvSpPr>
            <a:spLocks noGrp="1"/>
          </p:cNvSpPr>
          <p:nvPr>
            <p:ph sz="quarter" idx="12"/>
          </p:nvPr>
        </p:nvSpPr>
        <p:spPr>
          <a:xfrm>
            <a:off x="3858281" y="512763"/>
            <a:ext cx="8059083" cy="5472112"/>
          </a:xfrm>
        </p:spPr>
        <p:txBody>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pic>
        <p:nvPicPr>
          <p:cNvPr id="4" name="Grafik 3" descr="Ein Bild, das Text enthält.&#10;&#10;Automatisch generierte Beschreibung">
            <a:extLst>
              <a:ext uri="{FF2B5EF4-FFF2-40B4-BE49-F238E27FC236}">
                <a16:creationId xmlns:a16="http://schemas.microsoft.com/office/drawing/2014/main" id="{02F6AC6C-0B03-4630-A403-347D01EC80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5907" y="5848060"/>
            <a:ext cx="2098967" cy="561935"/>
          </a:xfrm>
          <a:prstGeom prst="rect">
            <a:avLst/>
          </a:prstGeom>
        </p:spPr>
      </p:pic>
    </p:spTree>
    <p:extLst>
      <p:ext uri="{BB962C8B-B14F-4D97-AF65-F5344CB8AC3E}">
        <p14:creationId xmlns:p14="http://schemas.microsoft.com/office/powerpoint/2010/main" val="83823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elfolie">
    <p:bg>
      <p:bgPr>
        <a:solidFill>
          <a:schemeClr val="tx2"/>
        </a:solidFill>
        <a:effectLst/>
      </p:bgPr>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03508AB9-57D0-49DF-B9CD-A1127DBF79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88" y="-1781091"/>
            <a:ext cx="12944723" cy="8383694"/>
          </a:xfrm>
          <a:prstGeom prst="rect">
            <a:avLst/>
          </a:prstGeom>
        </p:spPr>
      </p:pic>
      <p:sp>
        <p:nvSpPr>
          <p:cNvPr id="3" name="Untertitel 2"/>
          <p:cNvSpPr>
            <a:spLocks noGrp="1"/>
          </p:cNvSpPr>
          <p:nvPr userDrawn="1">
            <p:ph type="subTitle" idx="1"/>
          </p:nvPr>
        </p:nvSpPr>
        <p:spPr>
          <a:xfrm>
            <a:off x="914400" y="3485553"/>
            <a:ext cx="10363200" cy="888550"/>
          </a:xfrm>
          <a:prstGeom prst="rect">
            <a:avLst/>
          </a:prstGeom>
        </p:spPr>
        <p:txBody>
          <a:bodyPr lIns="0" tIns="0" rIns="0" bIns="0">
            <a:normAutofit/>
          </a:bodyPr>
          <a:lstStyle>
            <a:lvl1pPr marL="0" indent="0" algn="ctr" defTabSz="914377" rtl="0" eaLnBrk="1" latinLnBrk="0" hangingPunct="1">
              <a:lnSpc>
                <a:spcPct val="100000"/>
              </a:lnSpc>
              <a:spcBef>
                <a:spcPct val="0"/>
              </a:spcBef>
              <a:buNone/>
              <a:defRPr lang="de-DE" sz="5400" kern="1200" dirty="0">
                <a:solidFill>
                  <a:schemeClr val="tx1"/>
                </a:solidFill>
                <a:latin typeface="Calibri" panose="020F0502020204030204" pitchFamily="34" charset="0"/>
                <a:ea typeface="Verdana" pitchFamily="34" charset="0"/>
                <a:cs typeface="Calibri" panose="020F0502020204030204" pitchFamily="34" charset="0"/>
              </a:defRPr>
            </a:lvl1pPr>
            <a:lvl2pPr marL="456959" indent="0" algn="ctr">
              <a:buNone/>
              <a:defRPr>
                <a:solidFill>
                  <a:schemeClr val="tx1">
                    <a:tint val="75000"/>
                  </a:schemeClr>
                </a:solidFill>
              </a:defRPr>
            </a:lvl2pPr>
            <a:lvl3pPr marL="913920" indent="0" algn="ctr">
              <a:buNone/>
              <a:defRPr>
                <a:solidFill>
                  <a:schemeClr val="tx1">
                    <a:tint val="75000"/>
                  </a:schemeClr>
                </a:solidFill>
              </a:defRPr>
            </a:lvl3pPr>
            <a:lvl4pPr marL="1370880" indent="0" algn="ctr">
              <a:buNone/>
              <a:defRPr>
                <a:solidFill>
                  <a:schemeClr val="tx1">
                    <a:tint val="75000"/>
                  </a:schemeClr>
                </a:solidFill>
              </a:defRPr>
            </a:lvl4pPr>
            <a:lvl5pPr marL="1827841" indent="0" algn="ctr">
              <a:buNone/>
              <a:defRPr>
                <a:solidFill>
                  <a:schemeClr val="tx1">
                    <a:tint val="75000"/>
                  </a:schemeClr>
                </a:solidFill>
              </a:defRPr>
            </a:lvl5pPr>
            <a:lvl6pPr marL="2284800" indent="0" algn="ctr">
              <a:buNone/>
              <a:defRPr>
                <a:solidFill>
                  <a:schemeClr val="tx1">
                    <a:tint val="75000"/>
                  </a:schemeClr>
                </a:solidFill>
              </a:defRPr>
            </a:lvl6pPr>
            <a:lvl7pPr marL="2741759" indent="0" algn="ctr">
              <a:buNone/>
              <a:defRPr>
                <a:solidFill>
                  <a:schemeClr val="tx1">
                    <a:tint val="75000"/>
                  </a:schemeClr>
                </a:solidFill>
              </a:defRPr>
            </a:lvl7pPr>
            <a:lvl8pPr marL="3198720" indent="0" algn="ctr">
              <a:buNone/>
              <a:defRPr>
                <a:solidFill>
                  <a:schemeClr val="tx1">
                    <a:tint val="75000"/>
                  </a:schemeClr>
                </a:solidFill>
              </a:defRPr>
            </a:lvl8pPr>
            <a:lvl9pPr marL="3655679" indent="0" algn="ctr">
              <a:buNone/>
              <a:defRPr>
                <a:solidFill>
                  <a:schemeClr val="tx1">
                    <a:tint val="75000"/>
                  </a:schemeClr>
                </a:solidFill>
              </a:defRPr>
            </a:lvl9pPr>
          </a:lstStyle>
          <a:p>
            <a:r>
              <a:rPr lang="en-US" noProof="0" dirty="0"/>
              <a:t>Click to edit Master subtitle style</a:t>
            </a:r>
            <a:endParaRPr lang="de-CH" noProof="0" dirty="0"/>
          </a:p>
        </p:txBody>
      </p:sp>
      <p:sp>
        <p:nvSpPr>
          <p:cNvPr id="10" name="Text Placeholder 9"/>
          <p:cNvSpPr>
            <a:spLocks noGrp="1"/>
          </p:cNvSpPr>
          <p:nvPr userDrawn="1">
            <p:ph type="body" sz="quarter" idx="11"/>
          </p:nvPr>
        </p:nvSpPr>
        <p:spPr>
          <a:xfrm>
            <a:off x="914403" y="4803847"/>
            <a:ext cx="10363199" cy="366713"/>
          </a:xfrm>
          <a:prstGeom prst="rect">
            <a:avLst/>
          </a:prstGeom>
        </p:spPr>
        <p:txBody>
          <a:bodyPr anchor="ctr"/>
          <a:lstStyle>
            <a:lvl1pPr marL="0" indent="0" algn="ctr">
              <a:buNone/>
              <a:defRPr sz="1400" b="1" baseline="0">
                <a:solidFill>
                  <a:schemeClr val="tx1"/>
                </a:solidFill>
                <a:latin typeface="Calibri" panose="020F0502020204030204" pitchFamily="34" charset="0"/>
                <a:cs typeface="Calibri" panose="020F0502020204030204" pitchFamily="34" charset="0"/>
              </a:defRPr>
            </a:lvl1pPr>
            <a:lvl2pPr marL="269868" indent="0" algn="ctr">
              <a:buNone/>
              <a:defRPr>
                <a:solidFill>
                  <a:schemeClr val="bg1"/>
                </a:solidFill>
              </a:defRPr>
            </a:lvl2pPr>
            <a:lvl3pPr marL="541325" indent="0" algn="ctr">
              <a:buNone/>
              <a:defRPr>
                <a:solidFill>
                  <a:schemeClr val="bg1"/>
                </a:solidFill>
              </a:defRPr>
            </a:lvl3pPr>
            <a:lvl4pPr marL="985813" indent="0" algn="ctr">
              <a:buNone/>
              <a:defRPr>
                <a:solidFill>
                  <a:schemeClr val="bg1"/>
                </a:solidFill>
              </a:defRPr>
            </a:lvl4pPr>
            <a:lvl5pPr marL="1341404" indent="0" algn="ctr">
              <a:buNone/>
              <a:defRPr>
                <a:solidFill>
                  <a:schemeClr val="bg1"/>
                </a:solidFill>
              </a:defRPr>
            </a:lvl5pPr>
          </a:lstStyle>
          <a:p>
            <a:pPr lvl="0"/>
            <a:r>
              <a:rPr lang="en-US" noProof="0" dirty="0"/>
              <a:t>Edit Master text styles</a:t>
            </a:r>
          </a:p>
        </p:txBody>
      </p:sp>
      <p:sp>
        <p:nvSpPr>
          <p:cNvPr id="5" name="Title 4"/>
          <p:cNvSpPr>
            <a:spLocks noGrp="1"/>
          </p:cNvSpPr>
          <p:nvPr userDrawn="1">
            <p:ph type="title"/>
          </p:nvPr>
        </p:nvSpPr>
        <p:spPr>
          <a:xfrm>
            <a:off x="1072176" y="1958134"/>
            <a:ext cx="10047651" cy="1325563"/>
          </a:xfrm>
        </p:spPr>
        <p:txBody>
          <a:bodyPr anchor="b">
            <a:noAutofit/>
          </a:bodyPr>
          <a:lstStyle>
            <a:lvl1pPr algn="ctr">
              <a:lnSpc>
                <a:spcPts val="7200"/>
              </a:lnSpc>
              <a:defRPr sz="6600" b="1">
                <a:solidFill>
                  <a:schemeClr val="tx1"/>
                </a:solidFill>
                <a:latin typeface="Calibri" panose="020F0502020204030204" pitchFamily="34" charset="0"/>
                <a:cs typeface="Calibri" panose="020F0502020204030204" pitchFamily="34" charset="0"/>
              </a:defRPr>
            </a:lvl1pPr>
          </a:lstStyle>
          <a:p>
            <a:r>
              <a:rPr lang="en-US" dirty="0"/>
              <a:t>Click to edit Master title style</a:t>
            </a:r>
            <a:endParaRPr lang="de-CH" dirty="0"/>
          </a:p>
        </p:txBody>
      </p:sp>
      <p:pic>
        <p:nvPicPr>
          <p:cNvPr id="7" name="Grafik 6">
            <a:extLst>
              <a:ext uri="{FF2B5EF4-FFF2-40B4-BE49-F238E27FC236}">
                <a16:creationId xmlns:a16="http://schemas.microsoft.com/office/drawing/2014/main" id="{4795E803-1A40-436C-987A-4DC5F384A5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7972" y="393251"/>
            <a:ext cx="2789629" cy="749527"/>
          </a:xfrm>
          <a:prstGeom prst="rect">
            <a:avLst/>
          </a:prstGeom>
        </p:spPr>
      </p:pic>
    </p:spTree>
    <p:extLst>
      <p:ext uri="{BB962C8B-B14F-4D97-AF65-F5344CB8AC3E}">
        <p14:creationId xmlns:p14="http://schemas.microsoft.com/office/powerpoint/2010/main" val="3116393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halte - Balken Grau 2">
    <p:spTree>
      <p:nvGrpSpPr>
        <p:cNvPr id="1" name=""/>
        <p:cNvGrpSpPr/>
        <p:nvPr/>
      </p:nvGrpSpPr>
      <p:grpSpPr>
        <a:xfrm>
          <a:off x="0" y="0"/>
          <a:ext cx="0" cy="0"/>
          <a:chOff x="0" y="0"/>
          <a:chExt cx="0" cy="0"/>
        </a:xfrm>
      </p:grpSpPr>
      <p:sp>
        <p:nvSpPr>
          <p:cNvPr id="9" name="Rectangle 8"/>
          <p:cNvSpPr/>
          <p:nvPr userDrawn="1"/>
        </p:nvSpPr>
        <p:spPr>
          <a:xfrm>
            <a:off x="-2725" y="-7750"/>
            <a:ext cx="3600000" cy="6865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CH" sz="1800" dirty="0">
              <a:solidFill>
                <a:prstClr val="white"/>
              </a:solidFill>
              <a:latin typeface="Calibri"/>
            </a:endParaRPr>
          </a:p>
        </p:txBody>
      </p:sp>
      <p:sp>
        <p:nvSpPr>
          <p:cNvPr id="2" name="Title 1"/>
          <p:cNvSpPr>
            <a:spLocks noGrp="1"/>
          </p:cNvSpPr>
          <p:nvPr>
            <p:ph type="title"/>
          </p:nvPr>
        </p:nvSpPr>
        <p:spPr>
          <a:xfrm>
            <a:off x="266563" y="512766"/>
            <a:ext cx="3237215" cy="3663537"/>
          </a:xfrm>
          <a:prstGeom prst="rect">
            <a:avLst/>
          </a:prstGeom>
        </p:spPr>
        <p:txBody>
          <a:bodyPr lIns="0" tIns="0" rIns="0" bIns="0" anchor="t"/>
          <a:lstStyle>
            <a:lvl1pPr algn="l">
              <a:lnSpc>
                <a:spcPct val="100000"/>
              </a:lnSpc>
              <a:spcBef>
                <a:spcPts val="600"/>
              </a:spcBef>
              <a:defRPr sz="3600">
                <a:solidFill>
                  <a:schemeClr val="bg1"/>
                </a:solidFill>
              </a:defRPr>
            </a:lvl1pPr>
          </a:lstStyle>
          <a:p>
            <a:r>
              <a:rPr lang="en-US"/>
              <a:t>Click to edit Master title style</a:t>
            </a:r>
            <a:endParaRPr lang="de-CH" dirty="0"/>
          </a:p>
        </p:txBody>
      </p:sp>
      <p:sp>
        <p:nvSpPr>
          <p:cNvPr id="8" name="Content Placeholder 6"/>
          <p:cNvSpPr>
            <a:spLocks noGrp="1"/>
          </p:cNvSpPr>
          <p:nvPr>
            <p:ph sz="quarter" idx="12"/>
          </p:nvPr>
        </p:nvSpPr>
        <p:spPr>
          <a:xfrm>
            <a:off x="3858281" y="512763"/>
            <a:ext cx="8059083" cy="5472112"/>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pic>
        <p:nvPicPr>
          <p:cNvPr id="7" name="Grafik 6">
            <a:extLst>
              <a:ext uri="{FF2B5EF4-FFF2-40B4-BE49-F238E27FC236}">
                <a16:creationId xmlns:a16="http://schemas.microsoft.com/office/drawing/2014/main" id="{FACB4E3D-219F-4178-BC3A-F993942BC4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117" y="5871415"/>
            <a:ext cx="2338019" cy="628187"/>
          </a:xfrm>
          <a:prstGeom prst="rect">
            <a:avLst/>
          </a:prstGeom>
        </p:spPr>
      </p:pic>
    </p:spTree>
    <p:extLst>
      <p:ext uri="{BB962C8B-B14F-4D97-AF65-F5344CB8AC3E}">
        <p14:creationId xmlns:p14="http://schemas.microsoft.com/office/powerpoint/2010/main" val="332351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rennfolie gelb">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2176" y="2766222"/>
            <a:ext cx="10047651" cy="1325563"/>
          </a:xfrm>
        </p:spPr>
        <p:txBody>
          <a:bodyPr rIns="0" anchor="ctr">
            <a:noAutofit/>
          </a:bodyPr>
          <a:lstStyle>
            <a:lvl1pPr algn="ctr">
              <a:defRPr sz="4800">
                <a:solidFill>
                  <a:schemeClr val="tx1"/>
                </a:solidFill>
              </a:defRPr>
            </a:lvl1pPr>
          </a:lstStyle>
          <a:p>
            <a:r>
              <a:rPr lang="en-US" dirty="0"/>
              <a:t>Click to edit Master title style</a:t>
            </a:r>
            <a:endParaRPr lang="de-CH" dirty="0"/>
          </a:p>
        </p:txBody>
      </p:sp>
      <p:pic>
        <p:nvPicPr>
          <p:cNvPr id="4" name="Grafik 3">
            <a:extLst>
              <a:ext uri="{FF2B5EF4-FFF2-40B4-BE49-F238E27FC236}">
                <a16:creationId xmlns:a16="http://schemas.microsoft.com/office/drawing/2014/main" id="{915F63F5-C707-4298-B00E-5C9F21106C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413" y="5913255"/>
            <a:ext cx="1915723" cy="514723"/>
          </a:xfrm>
          <a:prstGeom prst="rect">
            <a:avLst/>
          </a:prstGeom>
        </p:spPr>
      </p:pic>
    </p:spTree>
    <p:extLst>
      <p:ext uri="{BB962C8B-B14F-4D97-AF65-F5344CB8AC3E}">
        <p14:creationId xmlns:p14="http://schemas.microsoft.com/office/powerpoint/2010/main" val="196048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rennfolie Grau">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6858002"/>
          </a:xfrm>
          <a:solidFill>
            <a:schemeClr val="accent3"/>
          </a:solidFill>
        </p:spPr>
        <p:txBody>
          <a:bodyPr lIns="1080000" rIns="1080000" anchor="ctr">
            <a:noAutofit/>
          </a:bodyPr>
          <a:lstStyle>
            <a:lvl1pPr algn="ctr">
              <a:defRPr sz="4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endParaRPr lang="de-CH" dirty="0"/>
          </a:p>
        </p:txBody>
      </p:sp>
      <p:pic>
        <p:nvPicPr>
          <p:cNvPr id="5" name="Grafik 4">
            <a:extLst>
              <a:ext uri="{FF2B5EF4-FFF2-40B4-BE49-F238E27FC236}">
                <a16:creationId xmlns:a16="http://schemas.microsoft.com/office/drawing/2014/main" id="{63865E9A-2748-42F6-806F-AE2342F9C0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117" y="5871415"/>
            <a:ext cx="2338019" cy="628187"/>
          </a:xfrm>
          <a:prstGeom prst="rect">
            <a:avLst/>
          </a:prstGeom>
        </p:spPr>
      </p:pic>
    </p:spTree>
    <p:extLst>
      <p:ext uri="{BB962C8B-B14F-4D97-AF65-F5344CB8AC3E}">
        <p14:creationId xmlns:p14="http://schemas.microsoft.com/office/powerpoint/2010/main" val="100625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rennfolie Rechteck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2176" y="4425695"/>
            <a:ext cx="10047651" cy="1325563"/>
          </a:xfrm>
        </p:spPr>
        <p:txBody>
          <a:bodyPr rIns="0" anchor="ctr">
            <a:noAutofit/>
          </a:bodyPr>
          <a:lstStyle>
            <a:lvl1pPr algn="ctr">
              <a:defRPr sz="4800">
                <a:solidFill>
                  <a:schemeClr val="tx2"/>
                </a:solidFill>
              </a:defRPr>
            </a:lvl1pPr>
          </a:lstStyle>
          <a:p>
            <a:r>
              <a:rPr lang="en-US" dirty="0"/>
              <a:t>Click to edit Master title style</a:t>
            </a:r>
            <a:endParaRPr lang="de-CH" dirty="0"/>
          </a:p>
        </p:txBody>
      </p:sp>
      <p:sp>
        <p:nvSpPr>
          <p:cNvPr id="12" name="Rechteck 11">
            <a:extLst>
              <a:ext uri="{FF2B5EF4-FFF2-40B4-BE49-F238E27FC236}">
                <a16:creationId xmlns:a16="http://schemas.microsoft.com/office/drawing/2014/main" id="{521AA0E7-8858-41BF-B10E-AD0FB6982570}"/>
              </a:ext>
            </a:extLst>
          </p:cNvPr>
          <p:cNvSpPr/>
          <p:nvPr userDrawn="1"/>
        </p:nvSpPr>
        <p:spPr>
          <a:xfrm>
            <a:off x="4241262" y="-11112"/>
            <a:ext cx="7950740" cy="3758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4" name="Rechteck 13">
            <a:extLst>
              <a:ext uri="{FF2B5EF4-FFF2-40B4-BE49-F238E27FC236}">
                <a16:creationId xmlns:a16="http://schemas.microsoft.com/office/drawing/2014/main" id="{FAAF6AEF-A253-457C-A6E9-C2DD70365CA5}"/>
              </a:ext>
            </a:extLst>
          </p:cNvPr>
          <p:cNvSpPr/>
          <p:nvPr userDrawn="1"/>
        </p:nvSpPr>
        <p:spPr>
          <a:xfrm>
            <a:off x="2" y="-13828"/>
            <a:ext cx="4241260" cy="37615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pic>
        <p:nvPicPr>
          <p:cNvPr id="15" name="Grafik 14" descr="Ein Bild, das Nachthimmel enthält.&#10;&#10;Automatisch generierte Beschreibung">
            <a:extLst>
              <a:ext uri="{FF2B5EF4-FFF2-40B4-BE49-F238E27FC236}">
                <a16:creationId xmlns:a16="http://schemas.microsoft.com/office/drawing/2014/main" id="{C3DD9947-78F0-48D5-8C7F-3E4E39805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896" y="124328"/>
            <a:ext cx="2421473" cy="3398201"/>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31BF4ACC-AE1C-45D3-ADBF-B6B69A8867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7417" y="952550"/>
            <a:ext cx="7138431" cy="1911100"/>
          </a:xfrm>
          <a:prstGeom prst="rect">
            <a:avLst/>
          </a:prstGeom>
        </p:spPr>
      </p:pic>
    </p:spTree>
    <p:extLst>
      <p:ext uri="{BB962C8B-B14F-4D97-AF65-F5344CB8AC3E}">
        <p14:creationId xmlns:p14="http://schemas.microsoft.com/office/powerpoint/2010/main" val="376362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rennfolie Rechteck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2176" y="4272058"/>
            <a:ext cx="10047651" cy="1325563"/>
          </a:xfrm>
        </p:spPr>
        <p:txBody>
          <a:bodyPr rIns="0" anchor="ctr">
            <a:noAutofit/>
          </a:bodyPr>
          <a:lstStyle>
            <a:lvl1pPr algn="ctr">
              <a:defRPr sz="4800">
                <a:solidFill>
                  <a:schemeClr val="tx2"/>
                </a:solidFill>
              </a:defRPr>
            </a:lvl1pPr>
          </a:lstStyle>
          <a:p>
            <a:r>
              <a:rPr lang="en-US" dirty="0" err="1"/>
              <a:t>Vielen</a:t>
            </a:r>
            <a:r>
              <a:rPr lang="en-US" dirty="0"/>
              <a:t> Dank für </a:t>
            </a:r>
            <a:r>
              <a:rPr lang="en-US" dirty="0" err="1"/>
              <a:t>Ihre</a:t>
            </a:r>
            <a:r>
              <a:rPr lang="en-US" dirty="0"/>
              <a:t> </a:t>
            </a:r>
            <a:r>
              <a:rPr lang="en-US" dirty="0" err="1"/>
              <a:t>Aufmerksamkeit</a:t>
            </a:r>
            <a:r>
              <a:rPr lang="en-US" dirty="0"/>
              <a:t>!</a:t>
            </a:r>
            <a:endParaRPr lang="de-CH" dirty="0"/>
          </a:p>
        </p:txBody>
      </p:sp>
      <p:sp>
        <p:nvSpPr>
          <p:cNvPr id="12" name="Rechteck 11">
            <a:extLst>
              <a:ext uri="{FF2B5EF4-FFF2-40B4-BE49-F238E27FC236}">
                <a16:creationId xmlns:a16="http://schemas.microsoft.com/office/drawing/2014/main" id="{521AA0E7-8858-41BF-B10E-AD0FB6982570}"/>
              </a:ext>
            </a:extLst>
          </p:cNvPr>
          <p:cNvSpPr/>
          <p:nvPr userDrawn="1"/>
        </p:nvSpPr>
        <p:spPr>
          <a:xfrm>
            <a:off x="4241262" y="-11112"/>
            <a:ext cx="7950740" cy="3758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4" name="Rechteck 13">
            <a:extLst>
              <a:ext uri="{FF2B5EF4-FFF2-40B4-BE49-F238E27FC236}">
                <a16:creationId xmlns:a16="http://schemas.microsoft.com/office/drawing/2014/main" id="{FAAF6AEF-A253-457C-A6E9-C2DD70365CA5}"/>
              </a:ext>
            </a:extLst>
          </p:cNvPr>
          <p:cNvSpPr/>
          <p:nvPr userDrawn="1"/>
        </p:nvSpPr>
        <p:spPr>
          <a:xfrm>
            <a:off x="2" y="-13828"/>
            <a:ext cx="4241260" cy="37615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pic>
        <p:nvPicPr>
          <p:cNvPr id="15" name="Grafik 14" descr="Ein Bild, das Nachthimmel enthält.&#10;&#10;Automatisch generierte Beschreibung">
            <a:extLst>
              <a:ext uri="{FF2B5EF4-FFF2-40B4-BE49-F238E27FC236}">
                <a16:creationId xmlns:a16="http://schemas.microsoft.com/office/drawing/2014/main" id="{C3DD9947-78F0-48D5-8C7F-3E4E39805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896" y="124328"/>
            <a:ext cx="2421473" cy="3398201"/>
          </a:xfrm>
          <a:prstGeom prst="rect">
            <a:avLst/>
          </a:prstGeom>
        </p:spPr>
      </p:pic>
      <p:sp>
        <p:nvSpPr>
          <p:cNvPr id="7" name="Untertitel 2">
            <a:extLst>
              <a:ext uri="{FF2B5EF4-FFF2-40B4-BE49-F238E27FC236}">
                <a16:creationId xmlns:a16="http://schemas.microsoft.com/office/drawing/2014/main" id="{25400D59-9038-4075-9F76-270DA90AE58C}"/>
              </a:ext>
            </a:extLst>
          </p:cNvPr>
          <p:cNvSpPr txBox="1">
            <a:spLocks/>
          </p:cNvSpPr>
          <p:nvPr userDrawn="1"/>
        </p:nvSpPr>
        <p:spPr>
          <a:xfrm>
            <a:off x="165752" y="6121957"/>
            <a:ext cx="11643011" cy="611723"/>
          </a:xfrm>
          <a:prstGeom prst="rect">
            <a:avLst/>
          </a:prstGeom>
        </p:spPr>
        <p:txBody>
          <a:bodyPr vert="horz" lIns="91392" tIns="45696" rIns="91392" bIns="45696" rtlCol="0" anchor="ctr">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6959" rtl="0" eaLnBrk="1" fontAlgn="auto" latinLnBrk="0" hangingPunct="1">
              <a:lnSpc>
                <a:spcPts val="2000"/>
              </a:lnSpc>
              <a:spcBef>
                <a:spcPct val="20000"/>
              </a:spcBef>
              <a:spcAft>
                <a:spcPts val="0"/>
              </a:spcAft>
              <a:buClrTx/>
              <a:buSzTx/>
              <a:buFont typeface="Arial"/>
              <a:buNone/>
              <a:tabLst/>
              <a:defRPr/>
            </a:pPr>
            <a:r>
              <a:rPr kumimoji="0" lang="de-DE" sz="2000" b="0" i="0" u="none" strike="noStrike" kern="1200" cap="none" spc="0" normalizeH="0" baseline="0" noProof="0" dirty="0">
                <a:ln>
                  <a:noFill/>
                </a:ln>
                <a:solidFill>
                  <a:schemeClr val="tx2"/>
                </a:solidFill>
                <a:effectLst/>
                <a:uLnTx/>
                <a:uFillTx/>
                <a:latin typeface="+mn-lt"/>
                <a:ea typeface="+mn-ea"/>
                <a:cs typeface="Segoe UI Light"/>
              </a:rPr>
              <a:t>Otto-Hahn-Gymnasium, Kaiserstraße 14, 71636 Ludwigsburg, Deutschland</a:t>
            </a:r>
          </a:p>
          <a:p>
            <a:pPr marL="0" marR="0" lvl="0" indent="0" algn="ctr" defTabSz="456959" rtl="0" eaLnBrk="1" fontAlgn="auto" latinLnBrk="0" hangingPunct="1">
              <a:lnSpc>
                <a:spcPts val="2000"/>
              </a:lnSpc>
              <a:spcBef>
                <a:spcPct val="20000"/>
              </a:spcBef>
              <a:spcAft>
                <a:spcPts val="0"/>
              </a:spcAft>
              <a:buClrTx/>
              <a:buSzTx/>
              <a:buFont typeface="Arial"/>
              <a:buNone/>
              <a:tabLst/>
              <a:defRPr/>
            </a:pPr>
            <a:r>
              <a:rPr kumimoji="0" lang="de-DE" sz="2000" b="0" i="0" u="none" strike="noStrike" kern="1200" cap="none" spc="0" normalizeH="0" baseline="0" noProof="0" dirty="0">
                <a:ln>
                  <a:noFill/>
                </a:ln>
                <a:solidFill>
                  <a:schemeClr val="tx2"/>
                </a:solidFill>
                <a:effectLst/>
                <a:uLnTx/>
                <a:uFillTx/>
                <a:latin typeface="+mn-lt"/>
                <a:ea typeface="+mn-ea"/>
                <a:cs typeface="Segoe UI Light"/>
              </a:rPr>
              <a:t>Telefon: 07141 9102545</a:t>
            </a:r>
          </a:p>
        </p:txBody>
      </p:sp>
      <p:pic>
        <p:nvPicPr>
          <p:cNvPr id="8" name="Grafik 7" descr="Ein Bild, das Text enthält.&#10;&#10;Automatisch generierte Beschreibung">
            <a:extLst>
              <a:ext uri="{FF2B5EF4-FFF2-40B4-BE49-F238E27FC236}">
                <a16:creationId xmlns:a16="http://schemas.microsoft.com/office/drawing/2014/main" id="{E0919F85-E649-48FD-B691-818E3D7875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7417" y="952550"/>
            <a:ext cx="7138431" cy="1911100"/>
          </a:xfrm>
          <a:prstGeom prst="rect">
            <a:avLst/>
          </a:prstGeom>
        </p:spPr>
      </p:pic>
    </p:spTree>
    <p:extLst>
      <p:ext uri="{BB962C8B-B14F-4D97-AF65-F5344CB8AC3E}">
        <p14:creationId xmlns:p14="http://schemas.microsoft.com/office/powerpoint/2010/main" val="52110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tzte Seite">
    <p:bg>
      <p:bgPr>
        <a:solidFill>
          <a:schemeClr val="bg2"/>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59CCE8B-47A5-47C8-B1D3-FE7E9FB70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2716" y="-1831060"/>
            <a:ext cx="7284243" cy="5840371"/>
          </a:xfrm>
          <a:prstGeom prst="rect">
            <a:avLst/>
          </a:prstGeom>
        </p:spPr>
      </p:pic>
      <p:sp>
        <p:nvSpPr>
          <p:cNvPr id="9" name="Untertitel 2"/>
          <p:cNvSpPr txBox="1">
            <a:spLocks/>
          </p:cNvSpPr>
          <p:nvPr userDrawn="1"/>
        </p:nvSpPr>
        <p:spPr>
          <a:xfrm>
            <a:off x="274496" y="399681"/>
            <a:ext cx="11643011" cy="2437889"/>
          </a:xfrm>
          <a:prstGeom prst="rect">
            <a:avLst/>
          </a:prstGeom>
        </p:spPr>
        <p:txBody>
          <a:bodyPr vert="horz" lIns="91392" tIns="45696" rIns="91392" bIns="45696" rtlCol="0" anchor="ctr">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6959" rtl="0" eaLnBrk="1" fontAlgn="auto" latinLnBrk="0" hangingPunct="1">
              <a:lnSpc>
                <a:spcPts val="2000"/>
              </a:lnSpc>
              <a:spcBef>
                <a:spcPct val="20000"/>
              </a:spcBef>
              <a:spcAft>
                <a:spcPts val="0"/>
              </a:spcAft>
              <a:buClrTx/>
              <a:buSzTx/>
              <a:buFont typeface="Arial"/>
              <a:buNone/>
              <a:tabLst/>
              <a:defRPr/>
            </a:pPr>
            <a:r>
              <a:rPr kumimoji="0" lang="de-DE" sz="2000" b="0" i="0" u="none" strike="noStrike" kern="1200" cap="none" spc="0" normalizeH="0" baseline="0" noProof="0" dirty="0">
                <a:ln>
                  <a:noFill/>
                </a:ln>
                <a:solidFill>
                  <a:schemeClr val="tx1"/>
                </a:solidFill>
                <a:effectLst/>
                <a:uLnTx/>
                <a:uFillTx/>
                <a:latin typeface="+mn-lt"/>
                <a:ea typeface="+mn-ea"/>
                <a:cs typeface="Segoe UI Light"/>
              </a:rPr>
              <a:t>Otto-Hahn-Gymnasium</a:t>
            </a:r>
          </a:p>
          <a:p>
            <a:pPr marL="0" marR="0" lvl="0" indent="0" algn="ctr" defTabSz="456959" rtl="0" eaLnBrk="1" fontAlgn="auto" latinLnBrk="0" hangingPunct="1">
              <a:lnSpc>
                <a:spcPts val="2000"/>
              </a:lnSpc>
              <a:spcBef>
                <a:spcPct val="20000"/>
              </a:spcBef>
              <a:spcAft>
                <a:spcPts val="0"/>
              </a:spcAft>
              <a:buClrTx/>
              <a:buSzTx/>
              <a:buFont typeface="Arial"/>
              <a:buNone/>
              <a:tabLst/>
              <a:defRPr/>
            </a:pPr>
            <a:r>
              <a:rPr kumimoji="0" lang="de-DE" sz="2000" b="0" i="0" u="none" strike="noStrike" kern="1200" cap="none" spc="0" normalizeH="0" baseline="0" noProof="0" dirty="0">
                <a:ln>
                  <a:noFill/>
                </a:ln>
                <a:solidFill>
                  <a:schemeClr val="tx1"/>
                </a:solidFill>
                <a:effectLst/>
                <a:uLnTx/>
                <a:uFillTx/>
                <a:latin typeface="+mn-lt"/>
                <a:ea typeface="+mn-ea"/>
                <a:cs typeface="Segoe UI Light"/>
              </a:rPr>
              <a:t>Kaiserstraße 14, 71636 Ludwigsburg, Deutschland</a:t>
            </a:r>
          </a:p>
          <a:p>
            <a:pPr marL="0" marR="0" lvl="0" indent="0" algn="ctr" defTabSz="456959" rtl="0" eaLnBrk="1" fontAlgn="auto" latinLnBrk="0" hangingPunct="1">
              <a:lnSpc>
                <a:spcPts val="2000"/>
              </a:lnSpc>
              <a:spcBef>
                <a:spcPct val="20000"/>
              </a:spcBef>
              <a:spcAft>
                <a:spcPts val="0"/>
              </a:spcAft>
              <a:buClrTx/>
              <a:buSzTx/>
              <a:buFont typeface="Arial"/>
              <a:buNone/>
              <a:tabLst/>
              <a:defRPr/>
            </a:pPr>
            <a:endParaRPr kumimoji="0" lang="de-DE" sz="2000" b="0" i="0" u="none" strike="noStrike" kern="1200" cap="none" spc="0" normalizeH="0" baseline="0" noProof="0" dirty="0">
              <a:ln>
                <a:noFill/>
              </a:ln>
              <a:solidFill>
                <a:schemeClr val="tx1"/>
              </a:solidFill>
              <a:effectLst/>
              <a:uLnTx/>
              <a:uFillTx/>
              <a:latin typeface="+mn-lt"/>
              <a:ea typeface="+mn-ea"/>
              <a:cs typeface="Segoe UI Light"/>
            </a:endParaRPr>
          </a:p>
          <a:p>
            <a:pPr marL="0" marR="0" lvl="0" indent="0" algn="ctr" defTabSz="456959" rtl="0" eaLnBrk="1" fontAlgn="auto" latinLnBrk="0" hangingPunct="1">
              <a:lnSpc>
                <a:spcPts val="2000"/>
              </a:lnSpc>
              <a:spcBef>
                <a:spcPct val="20000"/>
              </a:spcBef>
              <a:spcAft>
                <a:spcPts val="0"/>
              </a:spcAft>
              <a:buClrTx/>
              <a:buSzTx/>
              <a:buFont typeface="Arial"/>
              <a:buNone/>
              <a:tabLst/>
              <a:defRPr/>
            </a:pPr>
            <a:r>
              <a:rPr kumimoji="0" lang="de-DE" sz="2000" b="0" i="0" u="none" strike="noStrike" kern="1200" cap="none" spc="0" normalizeH="0" baseline="0" noProof="0" dirty="0">
                <a:ln>
                  <a:noFill/>
                </a:ln>
                <a:solidFill>
                  <a:schemeClr val="tx1"/>
                </a:solidFill>
                <a:effectLst/>
                <a:uLnTx/>
                <a:uFillTx/>
                <a:latin typeface="+mn-lt"/>
                <a:ea typeface="+mn-ea"/>
                <a:cs typeface="Segoe UI Light"/>
              </a:rPr>
              <a:t>Telefon: 07141 9102545</a:t>
            </a:r>
          </a:p>
        </p:txBody>
      </p:sp>
      <p:sp>
        <p:nvSpPr>
          <p:cNvPr id="10" name="Footer Placeholder 9"/>
          <p:cNvSpPr>
            <a:spLocks noGrp="1"/>
          </p:cNvSpPr>
          <p:nvPr>
            <p:ph type="ftr" sz="quarter" idx="10"/>
          </p:nvPr>
        </p:nvSpPr>
        <p:spPr>
          <a:xfrm>
            <a:off x="4038600" y="6940390"/>
            <a:ext cx="4114800" cy="205903"/>
          </a:xfrm>
        </p:spPr>
        <p:txBody>
          <a:bodyPr/>
          <a:lstStyle/>
          <a:p>
            <a:r>
              <a:rPr lang="de-CH" dirty="0"/>
              <a:t>...</a:t>
            </a:r>
          </a:p>
        </p:txBody>
      </p:sp>
      <p:sp>
        <p:nvSpPr>
          <p:cNvPr id="11" name="Slide Number Placeholder 10"/>
          <p:cNvSpPr>
            <a:spLocks noGrp="1"/>
          </p:cNvSpPr>
          <p:nvPr>
            <p:ph type="sldNum" sz="quarter" idx="11"/>
          </p:nvPr>
        </p:nvSpPr>
        <p:spPr>
          <a:xfrm>
            <a:off x="11553915" y="6940390"/>
            <a:ext cx="359285" cy="205903"/>
          </a:xfrm>
        </p:spPr>
        <p:txBody>
          <a:bodyPr/>
          <a:lstStyle/>
          <a:p>
            <a:fld id="{FB33A022-32D4-4363-B83F-19BCBAC0177C}" type="slidenum">
              <a:rPr lang="de-CH" smtClean="0"/>
              <a:pPr/>
              <a:t>‹Nr.›</a:t>
            </a:fld>
            <a:endParaRPr lang="de-CH" dirty="0"/>
          </a:p>
        </p:txBody>
      </p:sp>
      <p:pic>
        <p:nvPicPr>
          <p:cNvPr id="7" name="Grafik 6">
            <a:extLst>
              <a:ext uri="{FF2B5EF4-FFF2-40B4-BE49-F238E27FC236}">
                <a16:creationId xmlns:a16="http://schemas.microsoft.com/office/drawing/2014/main" id="{16B40F95-714C-4542-A30F-706B1181BD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9413" y="5913255"/>
            <a:ext cx="1915723" cy="514723"/>
          </a:xfrm>
          <a:prstGeom prst="rect">
            <a:avLst/>
          </a:prstGeom>
        </p:spPr>
      </p:pic>
    </p:spTree>
    <p:extLst>
      <p:ext uri="{BB962C8B-B14F-4D97-AF65-F5344CB8AC3E}">
        <p14:creationId xmlns:p14="http://schemas.microsoft.com/office/powerpoint/2010/main" val="125832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Inhalte - Balken Blau">
    <p:spTree>
      <p:nvGrpSpPr>
        <p:cNvPr id="1" name=""/>
        <p:cNvGrpSpPr/>
        <p:nvPr/>
      </p:nvGrpSpPr>
      <p:grpSpPr>
        <a:xfrm>
          <a:off x="0" y="0"/>
          <a:ext cx="0" cy="0"/>
          <a:chOff x="0" y="0"/>
          <a:chExt cx="0" cy="0"/>
        </a:xfrm>
      </p:grpSpPr>
      <p:sp>
        <p:nvSpPr>
          <p:cNvPr id="9" name="Rectangle 8"/>
          <p:cNvSpPr/>
          <p:nvPr userDrawn="1"/>
        </p:nvSpPr>
        <p:spPr>
          <a:xfrm>
            <a:off x="-2725" y="-7750"/>
            <a:ext cx="3600000" cy="6865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CH" sz="1800" dirty="0">
              <a:solidFill>
                <a:prstClr val="white"/>
              </a:solidFill>
              <a:latin typeface="Calibri"/>
            </a:endParaRPr>
          </a:p>
        </p:txBody>
      </p:sp>
      <p:sp>
        <p:nvSpPr>
          <p:cNvPr id="2" name="Title 1"/>
          <p:cNvSpPr>
            <a:spLocks noGrp="1"/>
          </p:cNvSpPr>
          <p:nvPr>
            <p:ph type="title"/>
          </p:nvPr>
        </p:nvSpPr>
        <p:spPr>
          <a:xfrm>
            <a:off x="266563" y="512766"/>
            <a:ext cx="3245759" cy="3663537"/>
          </a:xfrm>
          <a:prstGeom prst="rect">
            <a:avLst/>
          </a:prstGeom>
        </p:spPr>
        <p:txBody>
          <a:bodyPr lIns="0" tIns="0" rIns="0" bIns="0" anchor="t"/>
          <a:lstStyle>
            <a:lvl1pPr algn="l">
              <a:lnSpc>
                <a:spcPct val="100000"/>
              </a:lnSpc>
              <a:spcBef>
                <a:spcPts val="600"/>
              </a:spcBef>
              <a:defRPr sz="3600">
                <a:solidFill>
                  <a:schemeClr val="bg1"/>
                </a:solidFill>
              </a:defRPr>
            </a:lvl1pPr>
          </a:lstStyle>
          <a:p>
            <a:r>
              <a:rPr lang="en-US" dirty="0"/>
              <a:t>Click to edit Master title style</a:t>
            </a:r>
            <a:endParaRPr lang="de-CH" dirty="0"/>
          </a:p>
        </p:txBody>
      </p:sp>
      <p:sp>
        <p:nvSpPr>
          <p:cNvPr id="8" name="Content Placeholder 6"/>
          <p:cNvSpPr>
            <a:spLocks noGrp="1"/>
          </p:cNvSpPr>
          <p:nvPr>
            <p:ph sz="quarter" idx="12"/>
          </p:nvPr>
        </p:nvSpPr>
        <p:spPr>
          <a:xfrm>
            <a:off x="3858281" y="512763"/>
            <a:ext cx="8059083" cy="5472112"/>
          </a:xfrm>
        </p:spPr>
        <p:txBody>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pic>
        <p:nvPicPr>
          <p:cNvPr id="6" name="Grafik 5">
            <a:extLst>
              <a:ext uri="{FF2B5EF4-FFF2-40B4-BE49-F238E27FC236}">
                <a16:creationId xmlns:a16="http://schemas.microsoft.com/office/drawing/2014/main" id="{5F4FD578-8924-49D8-9274-A5807C27C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5636" y="5943604"/>
            <a:ext cx="1915723" cy="514723"/>
          </a:xfrm>
          <a:prstGeom prst="rect">
            <a:avLst/>
          </a:prstGeom>
        </p:spPr>
      </p:pic>
    </p:spTree>
    <p:extLst>
      <p:ext uri="{BB962C8B-B14F-4D97-AF65-F5344CB8AC3E}">
        <p14:creationId xmlns:p14="http://schemas.microsoft.com/office/powerpoint/2010/main" val="39228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14400" y="1600200"/>
            <a:ext cx="10363200" cy="1828800"/>
          </a:xfrm>
          <a:ln>
            <a:noFill/>
          </a:ln>
        </p:spPr>
        <p:style>
          <a:lnRef idx="2">
            <a:schemeClr val="dk1"/>
          </a:lnRef>
          <a:fillRef idx="1">
            <a:schemeClr val="lt1"/>
          </a:fillRef>
          <a:effectRef idx="0">
            <a:schemeClr val="dk1"/>
          </a:effectRef>
          <a:fontRef idx="none"/>
        </p:style>
        <p:txBody>
          <a:bodyPr/>
          <a:lstStyle>
            <a:lvl1pPr algn="ctr">
              <a:defRPr sz="4800" b="1">
                <a:latin typeface="Arial" charset="0"/>
                <a:cs typeface="Arial" charset="0"/>
              </a:defRPr>
            </a:lvl1pPr>
          </a:lstStyle>
          <a:p>
            <a:r>
              <a:rPr lang="de-DE"/>
              <a:t>Klicken Sie, um das Titelformat zu bearbeiten</a:t>
            </a:r>
          </a:p>
        </p:txBody>
      </p:sp>
      <p:sp>
        <p:nvSpPr>
          <p:cNvPr id="40963" name="Textplatzhalter 2"/>
          <p:cNvSpPr>
            <a:spLocks noGrp="1"/>
          </p:cNvSpPr>
          <p:nvPr>
            <p:ph type="subTitle" idx="1"/>
          </p:nvPr>
        </p:nvSpPr>
        <p:spPr>
          <a:xfrm>
            <a:off x="1828800" y="3886200"/>
            <a:ext cx="8534400" cy="1752600"/>
          </a:xfrm>
        </p:spPr>
        <p:txBody>
          <a:bodyPr/>
          <a:lstStyle>
            <a:lvl1pPr marL="0" indent="0" algn="ctr">
              <a:defRPr sz="1600"/>
            </a:lvl1pPr>
          </a:lstStyle>
          <a:p>
            <a:r>
              <a:rPr lang="de-DE"/>
              <a:t>Klicken Sie, um das Format des Untertitelmasters zu bearbeiten</a:t>
            </a:r>
          </a:p>
        </p:txBody>
      </p:sp>
      <p:grpSp>
        <p:nvGrpSpPr>
          <p:cNvPr id="3" name="Gruppieren 2">
            <a:extLst>
              <a:ext uri="{FF2B5EF4-FFF2-40B4-BE49-F238E27FC236}">
                <a16:creationId xmlns:a16="http://schemas.microsoft.com/office/drawing/2014/main" id="{F68C79C9-276A-F38D-5B37-D9594E6A7FD6}"/>
              </a:ext>
            </a:extLst>
          </p:cNvPr>
          <p:cNvGrpSpPr/>
          <p:nvPr userDrawn="1"/>
        </p:nvGrpSpPr>
        <p:grpSpPr>
          <a:xfrm>
            <a:off x="0" y="0"/>
            <a:ext cx="12192000" cy="1013254"/>
            <a:chOff x="0" y="0"/>
            <a:chExt cx="9144000" cy="1013254"/>
          </a:xfrm>
        </p:grpSpPr>
        <p:sp>
          <p:nvSpPr>
            <p:cNvPr id="6" name="Rechteck 5">
              <a:extLst>
                <a:ext uri="{FF2B5EF4-FFF2-40B4-BE49-F238E27FC236}">
                  <a16:creationId xmlns:a16="http://schemas.microsoft.com/office/drawing/2014/main" id="{00D9A997-A6AC-542D-0AA3-CBCF9B37117F}"/>
                </a:ext>
              </a:extLst>
            </p:cNvPr>
            <p:cNvSpPr/>
            <p:nvPr/>
          </p:nvSpPr>
          <p:spPr bwMode="auto">
            <a:xfrm>
              <a:off x="0" y="0"/>
              <a:ext cx="9144000" cy="1013254"/>
            </a:xfrm>
            <a:prstGeom prst="rect">
              <a:avLst/>
            </a:prstGeom>
            <a:solidFill>
              <a:schemeClr val="bg1"/>
            </a:solidFill>
            <a:ln w="12700">
              <a:solidFill>
                <a:schemeClr val="bg1"/>
              </a:solidFill>
              <a:round/>
              <a:headEnd/>
              <a:tailEnd/>
            </a:ln>
          </p:spPr>
          <p:txBody>
            <a:bodyPr rtlCol="0" anchor="ctr"/>
            <a:lstStyle/>
            <a:p>
              <a:pPr algn="ctr"/>
              <a:endParaRPr lang="de-DE" sz="1800" dirty="0"/>
            </a:p>
          </p:txBody>
        </p:sp>
        <p:pic>
          <p:nvPicPr>
            <p:cNvPr id="7" name="Picture 3">
              <a:extLst>
                <a:ext uri="{FF2B5EF4-FFF2-40B4-BE49-F238E27FC236}">
                  <a16:creationId xmlns:a16="http://schemas.microsoft.com/office/drawing/2014/main" id="{690B68BD-DC12-3583-8100-6B9A13267A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213" y="86704"/>
              <a:ext cx="2060951" cy="51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ttp://www.gymnasium-korntal.de/uploads/pics/Logo_Partnerschule_Europa_01.png">
              <a:extLst>
                <a:ext uri="{FF2B5EF4-FFF2-40B4-BE49-F238E27FC236}">
                  <a16:creationId xmlns:a16="http://schemas.microsoft.com/office/drawing/2014/main" id="{47D64AA2-1B55-6E07-2031-00AF2EE97C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9091" y="68181"/>
              <a:ext cx="445535" cy="4434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CDL Deutschland">
              <a:extLst>
                <a:ext uri="{FF2B5EF4-FFF2-40B4-BE49-F238E27FC236}">
                  <a16:creationId xmlns:a16="http://schemas.microsoft.com/office/drawing/2014/main" id="{D0E46DBE-C4C4-DBE1-828F-325116C2A6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7652" y="112730"/>
              <a:ext cx="923584" cy="309609"/>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664F8F34-84CA-2532-7BF1-50023EF64DBF}"/>
                </a:ext>
              </a:extLst>
            </p:cNvPr>
            <p:cNvPicPr>
              <a:picLocks noChangeAspect="1"/>
            </p:cNvPicPr>
            <p:nvPr/>
          </p:nvPicPr>
          <p:blipFill>
            <a:blip r:embed="rId5"/>
            <a:stretch>
              <a:fillRect/>
            </a:stretch>
          </p:blipFill>
          <p:spPr>
            <a:xfrm>
              <a:off x="116411" y="45802"/>
              <a:ext cx="490944" cy="443463"/>
            </a:xfrm>
            <a:prstGeom prst="rect">
              <a:avLst/>
            </a:prstGeom>
          </p:spPr>
        </p:pic>
        <p:pic>
          <p:nvPicPr>
            <p:cNvPr id="11" name="Picture 2" descr="http://www.kontaktbuero-praevention-bw.de/site/pbs-bw-new/get/2358797/praevlogo_krone-text_lang_transp.jpg">
              <a:extLst>
                <a:ext uri="{FF2B5EF4-FFF2-40B4-BE49-F238E27FC236}">
                  <a16:creationId xmlns:a16="http://schemas.microsoft.com/office/drawing/2014/main" id="{B9212B1B-675C-4E19-8B62-3B9076B222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1006" y="43234"/>
              <a:ext cx="723766" cy="513216"/>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descr="C:\Users\erickrampitz\AppData\Local\Microsoft\Windows\INetCache\Content.Word\Mint-logo.png">
              <a:extLst>
                <a:ext uri="{FF2B5EF4-FFF2-40B4-BE49-F238E27FC236}">
                  <a16:creationId xmlns:a16="http://schemas.microsoft.com/office/drawing/2014/main" id="{FCC830BC-9F48-462B-D3D3-A5872C3C4CC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4588" y="108241"/>
              <a:ext cx="903843" cy="363344"/>
            </a:xfrm>
            <a:prstGeom prst="rect">
              <a:avLst/>
            </a:prstGeom>
            <a:noFill/>
            <a:ln>
              <a:noFill/>
            </a:ln>
          </p:spPr>
        </p:pic>
        <p:pic>
          <p:nvPicPr>
            <p:cNvPr id="13" name="Grafik 12">
              <a:extLst>
                <a:ext uri="{FF2B5EF4-FFF2-40B4-BE49-F238E27FC236}">
                  <a16:creationId xmlns:a16="http://schemas.microsoft.com/office/drawing/2014/main" id="{0A552BEC-EC2B-F059-B760-359C1C340B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766" y="86704"/>
              <a:ext cx="1020534" cy="361662"/>
            </a:xfrm>
            <a:prstGeom prst="rect">
              <a:avLst/>
            </a:prstGeom>
          </p:spPr>
        </p:pic>
      </p:grpSp>
    </p:spTree>
    <p:extLst>
      <p:ext uri="{BB962C8B-B14F-4D97-AF65-F5344CB8AC3E}">
        <p14:creationId xmlns:p14="http://schemas.microsoft.com/office/powerpoint/2010/main" val="690560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lumMod val="85000"/>
          </a:scheme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1424" y="1124745"/>
            <a:ext cx="10465163" cy="45140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407323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lumMod val="85000"/>
          </a:schemeClr>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752600"/>
            <a:ext cx="1097280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117696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elfolie">
    <p:bg>
      <p:bgPr>
        <a:solidFill>
          <a:schemeClr val="tx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E4236DE-8E68-4ACA-8945-C2C7CC666989}"/>
              </a:ext>
            </a:extLst>
          </p:cNvPr>
          <p:cNvSpPr/>
          <p:nvPr userDrawn="1"/>
        </p:nvSpPr>
        <p:spPr>
          <a:xfrm>
            <a:off x="3546389" y="-11112"/>
            <a:ext cx="8645611" cy="2952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3" name="Untertitel 2"/>
          <p:cNvSpPr>
            <a:spLocks noGrp="1"/>
          </p:cNvSpPr>
          <p:nvPr userDrawn="1">
            <p:ph type="subTitle" idx="1"/>
          </p:nvPr>
        </p:nvSpPr>
        <p:spPr>
          <a:xfrm>
            <a:off x="914400" y="4754597"/>
            <a:ext cx="10363200" cy="888550"/>
          </a:xfrm>
          <a:prstGeom prst="rect">
            <a:avLst/>
          </a:prstGeom>
        </p:spPr>
        <p:txBody>
          <a:bodyPr lIns="0" tIns="0" rIns="0" bIns="0">
            <a:normAutofit/>
          </a:bodyPr>
          <a:lstStyle>
            <a:lvl1pPr marL="0" indent="0" algn="ctr" defTabSz="914377" rtl="0" eaLnBrk="1" latinLnBrk="0" hangingPunct="1">
              <a:lnSpc>
                <a:spcPct val="100000"/>
              </a:lnSpc>
              <a:spcBef>
                <a:spcPct val="0"/>
              </a:spcBef>
              <a:buNone/>
              <a:defRPr lang="de-DE" sz="5400" kern="1200" dirty="0">
                <a:solidFill>
                  <a:schemeClr val="tx1"/>
                </a:solidFill>
                <a:latin typeface="Calibri" panose="020F0502020204030204" pitchFamily="34" charset="0"/>
                <a:ea typeface="Verdana" pitchFamily="34" charset="0"/>
                <a:cs typeface="Calibri" panose="020F0502020204030204" pitchFamily="34" charset="0"/>
              </a:defRPr>
            </a:lvl1pPr>
            <a:lvl2pPr marL="456959" indent="0" algn="ctr">
              <a:buNone/>
              <a:defRPr>
                <a:solidFill>
                  <a:schemeClr val="tx1">
                    <a:tint val="75000"/>
                  </a:schemeClr>
                </a:solidFill>
              </a:defRPr>
            </a:lvl2pPr>
            <a:lvl3pPr marL="913920" indent="0" algn="ctr">
              <a:buNone/>
              <a:defRPr>
                <a:solidFill>
                  <a:schemeClr val="tx1">
                    <a:tint val="75000"/>
                  </a:schemeClr>
                </a:solidFill>
              </a:defRPr>
            </a:lvl3pPr>
            <a:lvl4pPr marL="1370880" indent="0" algn="ctr">
              <a:buNone/>
              <a:defRPr>
                <a:solidFill>
                  <a:schemeClr val="tx1">
                    <a:tint val="75000"/>
                  </a:schemeClr>
                </a:solidFill>
              </a:defRPr>
            </a:lvl4pPr>
            <a:lvl5pPr marL="1827841" indent="0" algn="ctr">
              <a:buNone/>
              <a:defRPr>
                <a:solidFill>
                  <a:schemeClr val="tx1">
                    <a:tint val="75000"/>
                  </a:schemeClr>
                </a:solidFill>
              </a:defRPr>
            </a:lvl5pPr>
            <a:lvl6pPr marL="2284800" indent="0" algn="ctr">
              <a:buNone/>
              <a:defRPr>
                <a:solidFill>
                  <a:schemeClr val="tx1">
                    <a:tint val="75000"/>
                  </a:schemeClr>
                </a:solidFill>
              </a:defRPr>
            </a:lvl6pPr>
            <a:lvl7pPr marL="2741759" indent="0" algn="ctr">
              <a:buNone/>
              <a:defRPr>
                <a:solidFill>
                  <a:schemeClr val="tx1">
                    <a:tint val="75000"/>
                  </a:schemeClr>
                </a:solidFill>
              </a:defRPr>
            </a:lvl7pPr>
            <a:lvl8pPr marL="3198720" indent="0" algn="ctr">
              <a:buNone/>
              <a:defRPr>
                <a:solidFill>
                  <a:schemeClr val="tx1">
                    <a:tint val="75000"/>
                  </a:schemeClr>
                </a:solidFill>
              </a:defRPr>
            </a:lvl8pPr>
            <a:lvl9pPr marL="3655679" indent="0" algn="ctr">
              <a:buNone/>
              <a:defRPr>
                <a:solidFill>
                  <a:schemeClr val="tx1">
                    <a:tint val="75000"/>
                  </a:schemeClr>
                </a:solidFill>
              </a:defRPr>
            </a:lvl9pPr>
          </a:lstStyle>
          <a:p>
            <a:r>
              <a:rPr lang="en-US" noProof="0" dirty="0"/>
              <a:t>Click to edit Master subtitle style</a:t>
            </a:r>
            <a:endParaRPr lang="de-CH" noProof="0" dirty="0"/>
          </a:p>
        </p:txBody>
      </p:sp>
      <p:sp>
        <p:nvSpPr>
          <p:cNvPr id="10" name="Text Placeholder 9"/>
          <p:cNvSpPr>
            <a:spLocks noGrp="1"/>
          </p:cNvSpPr>
          <p:nvPr userDrawn="1">
            <p:ph type="body" sz="quarter" idx="11"/>
          </p:nvPr>
        </p:nvSpPr>
        <p:spPr>
          <a:xfrm>
            <a:off x="914403" y="6012752"/>
            <a:ext cx="10363199" cy="366713"/>
          </a:xfrm>
          <a:prstGeom prst="rect">
            <a:avLst/>
          </a:prstGeom>
        </p:spPr>
        <p:txBody>
          <a:bodyPr anchor="ctr"/>
          <a:lstStyle>
            <a:lvl1pPr marL="0" indent="0" algn="ctr">
              <a:buNone/>
              <a:defRPr sz="1400" b="1" baseline="0">
                <a:solidFill>
                  <a:schemeClr val="tx1"/>
                </a:solidFill>
                <a:latin typeface="Calibri" panose="020F0502020204030204" pitchFamily="34" charset="0"/>
                <a:cs typeface="Calibri" panose="020F0502020204030204" pitchFamily="34" charset="0"/>
              </a:defRPr>
            </a:lvl1pPr>
            <a:lvl2pPr marL="269868" indent="0" algn="ctr">
              <a:buNone/>
              <a:defRPr>
                <a:solidFill>
                  <a:schemeClr val="bg1"/>
                </a:solidFill>
              </a:defRPr>
            </a:lvl2pPr>
            <a:lvl3pPr marL="541325" indent="0" algn="ctr">
              <a:buNone/>
              <a:defRPr>
                <a:solidFill>
                  <a:schemeClr val="bg1"/>
                </a:solidFill>
              </a:defRPr>
            </a:lvl3pPr>
            <a:lvl4pPr marL="985813" indent="0" algn="ctr">
              <a:buNone/>
              <a:defRPr>
                <a:solidFill>
                  <a:schemeClr val="bg1"/>
                </a:solidFill>
              </a:defRPr>
            </a:lvl4pPr>
            <a:lvl5pPr marL="1341404" indent="0" algn="ctr">
              <a:buNone/>
              <a:defRPr>
                <a:solidFill>
                  <a:schemeClr val="bg1"/>
                </a:solidFill>
              </a:defRPr>
            </a:lvl5pPr>
          </a:lstStyle>
          <a:p>
            <a:pPr lvl="0"/>
            <a:r>
              <a:rPr lang="en-US" noProof="0" dirty="0"/>
              <a:t>Edit Master text styles</a:t>
            </a:r>
          </a:p>
        </p:txBody>
      </p:sp>
      <p:sp>
        <p:nvSpPr>
          <p:cNvPr id="5" name="Title 4"/>
          <p:cNvSpPr>
            <a:spLocks noGrp="1"/>
          </p:cNvSpPr>
          <p:nvPr userDrawn="1">
            <p:ph type="title" hasCustomPrompt="1"/>
          </p:nvPr>
        </p:nvSpPr>
        <p:spPr>
          <a:xfrm>
            <a:off x="914403" y="3051299"/>
            <a:ext cx="10363199" cy="1325563"/>
          </a:xfrm>
        </p:spPr>
        <p:txBody>
          <a:bodyPr anchor="b">
            <a:noAutofit/>
          </a:bodyPr>
          <a:lstStyle>
            <a:lvl1pPr algn="ctr">
              <a:lnSpc>
                <a:spcPts val="7200"/>
              </a:lnSpc>
              <a:defRPr sz="6600" b="1">
                <a:solidFill>
                  <a:schemeClr val="tx1"/>
                </a:solidFill>
                <a:latin typeface="Calibri" panose="020F0502020204030204" pitchFamily="34" charset="0"/>
                <a:cs typeface="Calibri" panose="020F0502020204030204" pitchFamily="34" charset="0"/>
              </a:defRPr>
            </a:lvl1pPr>
          </a:lstStyle>
          <a:p>
            <a:r>
              <a:rPr lang="en-US" dirty="0"/>
              <a:t>Click to edit Master title style</a:t>
            </a:r>
            <a:endParaRPr lang="de-CH" dirty="0"/>
          </a:p>
        </p:txBody>
      </p:sp>
      <p:sp>
        <p:nvSpPr>
          <p:cNvPr id="8" name="Rechteck 7">
            <a:extLst>
              <a:ext uri="{FF2B5EF4-FFF2-40B4-BE49-F238E27FC236}">
                <a16:creationId xmlns:a16="http://schemas.microsoft.com/office/drawing/2014/main" id="{3FB26AF0-6EBB-499E-84C8-E253EF96DA0B}"/>
              </a:ext>
            </a:extLst>
          </p:cNvPr>
          <p:cNvSpPr/>
          <p:nvPr userDrawn="1"/>
        </p:nvSpPr>
        <p:spPr>
          <a:xfrm>
            <a:off x="0" y="-13829"/>
            <a:ext cx="3546389" cy="2954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pic>
        <p:nvPicPr>
          <p:cNvPr id="11" name="Grafik 10" descr="Ein Bild, das Text enthält.&#10;&#10;Automatisch generierte Beschreibung">
            <a:extLst>
              <a:ext uri="{FF2B5EF4-FFF2-40B4-BE49-F238E27FC236}">
                <a16:creationId xmlns:a16="http://schemas.microsoft.com/office/drawing/2014/main" id="{02AFEE0A-6CA5-4FD5-8770-360AF089A0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76522" y="822972"/>
            <a:ext cx="4785351" cy="1281134"/>
          </a:xfrm>
          <a:prstGeom prst="rect">
            <a:avLst/>
          </a:prstGeom>
        </p:spPr>
      </p:pic>
      <p:pic>
        <p:nvPicPr>
          <p:cNvPr id="9" name="Grafik 8" descr="Ein Bild, das Text, Vektorgrafiken enthält.&#10;&#10;Automatisch generierte Beschreibung">
            <a:extLst>
              <a:ext uri="{FF2B5EF4-FFF2-40B4-BE49-F238E27FC236}">
                <a16:creationId xmlns:a16="http://schemas.microsoft.com/office/drawing/2014/main" id="{1D691C41-79CB-44AA-BD72-365848F7F8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079" y="386027"/>
            <a:ext cx="1538783" cy="2159469"/>
          </a:xfrm>
          <a:prstGeom prst="rect">
            <a:avLst/>
          </a:prstGeom>
        </p:spPr>
      </p:pic>
    </p:spTree>
    <p:extLst>
      <p:ext uri="{BB962C8B-B14F-4D97-AF65-F5344CB8AC3E}">
        <p14:creationId xmlns:p14="http://schemas.microsoft.com/office/powerpoint/2010/main" val="339122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163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914708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354305" name="Picture 1" descr="P:\JOBS ZUM BEARBEITEN\D2481_Strategietools\Grundlagen\table.png"/>
          <p:cNvPicPr>
            <a:picLocks noChangeAspect="1" noChangeArrowheads="1"/>
          </p:cNvPicPr>
          <p:nvPr userDrawn="1"/>
        </p:nvPicPr>
        <p:blipFill>
          <a:blip r:embed="rId2" cstate="print"/>
          <a:srcRect/>
          <a:stretch>
            <a:fillRect/>
          </a:stretch>
        </p:blipFill>
        <p:spPr bwMode="gray">
          <a:xfrm>
            <a:off x="0" y="317199"/>
            <a:ext cx="12192000" cy="5627824"/>
          </a:xfrm>
          <a:prstGeom prst="rect">
            <a:avLst/>
          </a:prstGeom>
          <a:noFill/>
        </p:spPr>
      </p:pic>
      <p:sp>
        <p:nvSpPr>
          <p:cNvPr id="2" name="Titel 1"/>
          <p:cNvSpPr>
            <a:spLocks noGrp="1"/>
          </p:cNvSpPr>
          <p:nvPr>
            <p:ph type="ctrTitle"/>
          </p:nvPr>
        </p:nvSpPr>
        <p:spPr bwMode="gray">
          <a:xfrm>
            <a:off x="447413" y="1998133"/>
            <a:ext cx="8290187" cy="1416050"/>
          </a:xfrm>
        </p:spPr>
        <p:txBody>
          <a:bodyPr>
            <a:noAutofit/>
          </a:bodyPr>
          <a:lstStyle>
            <a:lvl1pPr>
              <a:defRPr sz="4800">
                <a:solidFill>
                  <a:schemeClr val="bg1"/>
                </a:solidFill>
              </a:defRPr>
            </a:lvl1pPr>
          </a:lstStyle>
          <a:p>
            <a:r>
              <a:rPr lang="de-DE"/>
              <a:t>Titelmasterformat durch Klicken bearbeiten</a:t>
            </a:r>
          </a:p>
        </p:txBody>
      </p:sp>
      <p:sp>
        <p:nvSpPr>
          <p:cNvPr id="3" name="Untertitel 2"/>
          <p:cNvSpPr>
            <a:spLocks noGrp="1"/>
          </p:cNvSpPr>
          <p:nvPr>
            <p:ph type="subTitle" idx="1"/>
          </p:nvPr>
        </p:nvSpPr>
        <p:spPr bwMode="gray">
          <a:xfrm>
            <a:off x="436229" y="4037202"/>
            <a:ext cx="8301372" cy="1271398"/>
          </a:xfrm>
        </p:spPr>
        <p:txBody>
          <a:bodyPr>
            <a:noAutofit/>
          </a:bodyPr>
          <a:lstStyle>
            <a:lvl1pPr marL="0" indent="0" algn="l">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bwMode="gray"/>
        <p:txBody>
          <a:bodyPr/>
          <a:lstStyle/>
          <a:p>
            <a:fld id="{E373F149-83C4-4179-9681-702531CCFDAC}" type="datetimeFigureOut">
              <a:rPr lang="de-DE" smtClean="0"/>
              <a:pPr/>
              <a:t>23.06.2026</a:t>
            </a:fld>
            <a:endParaRPr lang="de-DE"/>
          </a:p>
        </p:txBody>
      </p:sp>
      <p:sp>
        <p:nvSpPr>
          <p:cNvPr id="5" name="Fußzeilenplatzhalter 4"/>
          <p:cNvSpPr>
            <a:spLocks noGrp="1"/>
          </p:cNvSpPr>
          <p:nvPr>
            <p:ph type="ftr" sz="quarter" idx="11"/>
          </p:nvPr>
        </p:nvSpPr>
        <p:spPr bwMode="gray"/>
        <p:txBody>
          <a:bodyPr/>
          <a:lstStyle/>
          <a:p>
            <a:endParaRPr lang="de-DE"/>
          </a:p>
        </p:txBody>
      </p:sp>
      <p:sp>
        <p:nvSpPr>
          <p:cNvPr id="6" name="Foliennummernplatzhalter 5"/>
          <p:cNvSpPr>
            <a:spLocks noGrp="1"/>
          </p:cNvSpPr>
          <p:nvPr>
            <p:ph type="sldNum" sz="quarter" idx="12"/>
          </p:nvPr>
        </p:nvSpPr>
        <p:spPr bwMode="gray"/>
        <p:txBody>
          <a:bodyPr/>
          <a:lstStyle/>
          <a:p>
            <a:fld id="{9DC1E638-3F78-4E0D-883A-B278700C48C0}" type="slidenum">
              <a:rPr lang="de-DE" smtClean="0"/>
              <a:pPr/>
              <a:t>‹Nr.›</a:t>
            </a:fld>
            <a:endParaRPr lang="de-DE"/>
          </a:p>
        </p:txBody>
      </p:sp>
    </p:spTree>
    <p:extLst>
      <p:ext uri="{BB962C8B-B14F-4D97-AF65-F5344CB8AC3E}">
        <p14:creationId xmlns:p14="http://schemas.microsoft.com/office/powerpoint/2010/main" val="39603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31800" y="238540"/>
            <a:ext cx="11329456" cy="616455"/>
          </a:xfrm>
        </p:spPr>
        <p:txBody>
          <a:bodyPr anchor="ctr" anchorCtr="0">
            <a:noAutofit/>
          </a:bodyPr>
          <a:lstStyle>
            <a:lvl1pPr>
              <a:lnSpc>
                <a:spcPct val="100000"/>
              </a:lnSpc>
              <a:defRPr/>
            </a:lvl1pPr>
          </a:lstStyle>
          <a:p>
            <a:r>
              <a:rPr lang="de-DE"/>
              <a:t>Titelmasterformat durch Klicken bearbeiten</a:t>
            </a:r>
          </a:p>
        </p:txBody>
      </p:sp>
      <p:sp>
        <p:nvSpPr>
          <p:cNvPr id="9" name="Textplatzhalter 7"/>
          <p:cNvSpPr>
            <a:spLocks noGrp="1"/>
          </p:cNvSpPr>
          <p:nvPr>
            <p:ph type="body" sz="quarter" idx="13"/>
          </p:nvPr>
        </p:nvSpPr>
        <p:spPr bwMode="gray">
          <a:xfrm>
            <a:off x="431800" y="854994"/>
            <a:ext cx="11328400" cy="336244"/>
          </a:xfrm>
        </p:spPr>
        <p:txBody>
          <a:bodyPr lIns="0" tIns="0" rIns="0" bIns="0" anchor="t" anchorCtr="0">
            <a:noAutofit/>
          </a:bodyPr>
          <a:lstStyle>
            <a:lvl1pPr marL="0" indent="0">
              <a:buNone/>
              <a:defRPr sz="2000"/>
            </a:lvl1pPr>
          </a:lstStyle>
          <a:p>
            <a:pPr lvl="0"/>
            <a:r>
              <a:rPr lang="de-DE"/>
              <a:t>Textmasterformate durch Klicken bearbeiten</a:t>
            </a:r>
          </a:p>
        </p:txBody>
      </p:sp>
    </p:spTree>
    <p:extLst>
      <p:ext uri="{BB962C8B-B14F-4D97-AF65-F5344CB8AC3E}">
        <p14:creationId xmlns:p14="http://schemas.microsoft.com/office/powerpoint/2010/main" val="92315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bwMode="gray"/>
        <p:txBody>
          <a:bodyPr/>
          <a:lstStyle/>
          <a:p>
            <a:fld id="{E373F149-83C4-4179-9681-702531CCFDAC}" type="datetimeFigureOut">
              <a:rPr lang="de-DE" smtClean="0"/>
              <a:pPr/>
              <a:t>23.06.2026</a:t>
            </a:fld>
            <a:endParaRPr lang="de-DE"/>
          </a:p>
        </p:txBody>
      </p:sp>
      <p:sp>
        <p:nvSpPr>
          <p:cNvPr id="3" name="Fußzeilenplatzhalter 2"/>
          <p:cNvSpPr>
            <a:spLocks noGrp="1"/>
          </p:cNvSpPr>
          <p:nvPr>
            <p:ph type="ftr" sz="quarter" idx="11"/>
          </p:nvPr>
        </p:nvSpPr>
        <p:spPr bwMode="gray"/>
        <p:txBody>
          <a:bodyPr/>
          <a:lstStyle/>
          <a:p>
            <a:endParaRPr lang="de-DE"/>
          </a:p>
        </p:txBody>
      </p:sp>
      <p:sp>
        <p:nvSpPr>
          <p:cNvPr id="4" name="Foliennummernplatzhalter 3"/>
          <p:cNvSpPr>
            <a:spLocks noGrp="1"/>
          </p:cNvSpPr>
          <p:nvPr>
            <p:ph type="sldNum" sz="quarter" idx="12"/>
          </p:nvPr>
        </p:nvSpPr>
        <p:spPr bwMode="gray"/>
        <p:txBody>
          <a:bodyPr/>
          <a:lstStyle/>
          <a:p>
            <a:fld id="{9DC1E638-3F78-4E0D-883A-B278700C48C0}" type="slidenum">
              <a:rPr lang="de-DE" smtClean="0"/>
              <a:pPr/>
              <a:t>‹Nr.›</a:t>
            </a:fld>
            <a:endParaRPr lang="de-DE"/>
          </a:p>
        </p:txBody>
      </p:sp>
    </p:spTree>
    <p:extLst>
      <p:ext uri="{BB962C8B-B14F-4D97-AF65-F5344CB8AC3E}">
        <p14:creationId xmlns:p14="http://schemas.microsoft.com/office/powerpoint/2010/main" val="315330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B_2017 / Titel mit Bild">
    <p:spTree>
      <p:nvGrpSpPr>
        <p:cNvPr id="1" name=""/>
        <p:cNvGrpSpPr/>
        <p:nvPr/>
      </p:nvGrpSpPr>
      <p:grpSpPr>
        <a:xfrm>
          <a:off x="0" y="0"/>
          <a:ext cx="0" cy="0"/>
          <a:chOff x="0" y="0"/>
          <a:chExt cx="0" cy="0"/>
        </a:xfrm>
      </p:grpSpPr>
      <p:sp>
        <p:nvSpPr>
          <p:cNvPr id="34" name="Bildplatzhalter 33"/>
          <p:cNvSpPr>
            <a:spLocks noGrp="1"/>
          </p:cNvSpPr>
          <p:nvPr>
            <p:ph type="pic" sz="quarter" idx="15" hasCustomPrompt="1"/>
          </p:nvPr>
        </p:nvSpPr>
        <p:spPr>
          <a:xfrm>
            <a:off x="695325" y="2889250"/>
            <a:ext cx="10801350" cy="3240088"/>
          </a:xfrm>
          <a:solidFill>
            <a:schemeClr val="bg2"/>
          </a:solidFill>
        </p:spPr>
        <p:txBody>
          <a:bodyPr anchor="ctr"/>
          <a:lstStyle>
            <a:lvl1pPr algn="ctr">
              <a:defRPr sz="2000"/>
            </a:lvl1pPr>
          </a:lstStyle>
          <a:p>
            <a:r>
              <a:rPr lang="de-DE" dirty="0"/>
              <a:t>Hier klicken um ein Bild einzusetzen</a:t>
            </a:r>
          </a:p>
        </p:txBody>
      </p:sp>
      <p:sp>
        <p:nvSpPr>
          <p:cNvPr id="22" name="Textplatzhalter 21"/>
          <p:cNvSpPr>
            <a:spLocks noGrp="1"/>
          </p:cNvSpPr>
          <p:nvPr>
            <p:ph type="body" sz="quarter" idx="10"/>
          </p:nvPr>
        </p:nvSpPr>
        <p:spPr>
          <a:xfrm>
            <a:off x="695325" y="1872000"/>
            <a:ext cx="10801350" cy="587678"/>
          </a:xfrm>
        </p:spPr>
        <p:txBody>
          <a:bodyPr/>
          <a:lstStyle/>
          <a:p>
            <a:pPr lvl="0"/>
            <a:r>
              <a:rPr lang="de-DE" dirty="0"/>
              <a:t>Formatvorlagen des Textmasters bearbeiten</a:t>
            </a:r>
          </a:p>
        </p:txBody>
      </p:sp>
      <p:sp>
        <p:nvSpPr>
          <p:cNvPr id="26" name="Titel 25"/>
          <p:cNvSpPr>
            <a:spLocks noGrp="1"/>
          </p:cNvSpPr>
          <p:nvPr>
            <p:ph type="title"/>
          </p:nvPr>
        </p:nvSpPr>
        <p:spPr/>
        <p:txBody>
          <a:bodyPr/>
          <a:lstStyle/>
          <a:p>
            <a:r>
              <a:rPr lang="de-DE"/>
              <a:t>Titelmasterformat durch Klicken bearbeiten</a:t>
            </a:r>
          </a:p>
        </p:txBody>
      </p:sp>
      <p:sp>
        <p:nvSpPr>
          <p:cNvPr id="29" name="Datumsplatzhalter 28"/>
          <p:cNvSpPr>
            <a:spLocks noGrp="1"/>
          </p:cNvSpPr>
          <p:nvPr>
            <p:ph type="dt" sz="half" idx="12"/>
          </p:nvPr>
        </p:nvSpPr>
        <p:spPr/>
        <p:txBody>
          <a:bodyPr/>
          <a:lstStyle/>
          <a:p>
            <a:r>
              <a:rPr lang="de-DE"/>
              <a:t>23.02.2022</a:t>
            </a:r>
            <a:endParaRPr lang="de-DE" dirty="0"/>
          </a:p>
        </p:txBody>
      </p:sp>
      <p:sp>
        <p:nvSpPr>
          <p:cNvPr id="30" name="Fußzeilenplatzhalter 29"/>
          <p:cNvSpPr>
            <a:spLocks noGrp="1"/>
          </p:cNvSpPr>
          <p:nvPr>
            <p:ph type="ftr" sz="quarter" idx="13"/>
          </p:nvPr>
        </p:nvSpPr>
        <p:spPr/>
        <p:txBody>
          <a:bodyPr/>
          <a:lstStyle>
            <a:lvl1pPr>
              <a:defRPr/>
            </a:lvl1pPr>
          </a:lstStyle>
          <a:p>
            <a:r>
              <a:rPr lang="de-DE"/>
              <a:t>„Kita goes digital“ - Elterninformationsveranstaltung</a:t>
            </a:r>
            <a:endParaRPr lang="de-DE" dirty="0"/>
          </a:p>
        </p:txBody>
      </p:sp>
      <p:sp>
        <p:nvSpPr>
          <p:cNvPr id="31" name="Foliennummernplatzhalter 30"/>
          <p:cNvSpPr>
            <a:spLocks noGrp="1"/>
          </p:cNvSpPr>
          <p:nvPr>
            <p:ph type="sldNum" sz="quarter" idx="14"/>
          </p:nvPr>
        </p:nvSpPr>
        <p:spPr/>
        <p:txBody>
          <a:bodyPr/>
          <a:lstStyle/>
          <a:p>
            <a:fld id="{33D8FF8B-519A-4FD0-B575-B36AE9279070}" type="slidenum">
              <a:rPr lang="de-DE" smtClean="0"/>
              <a:pPr/>
              <a:t>‹Nr.›</a:t>
            </a:fld>
            <a:endParaRPr lang="de-DE"/>
          </a:p>
        </p:txBody>
      </p:sp>
    </p:spTree>
    <p:extLst>
      <p:ext uri="{BB962C8B-B14F-4D97-AF65-F5344CB8AC3E}">
        <p14:creationId xmlns:p14="http://schemas.microsoft.com/office/powerpoint/2010/main" val="1592452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B_2017 / 1 Bild + Subheadline">
    <p:spTree>
      <p:nvGrpSpPr>
        <p:cNvPr id="1" name=""/>
        <p:cNvGrpSpPr/>
        <p:nvPr/>
      </p:nvGrpSpPr>
      <p:grpSpPr>
        <a:xfrm>
          <a:off x="0" y="0"/>
          <a:ext cx="0" cy="0"/>
          <a:chOff x="0" y="0"/>
          <a:chExt cx="0" cy="0"/>
        </a:xfrm>
      </p:grpSpPr>
      <p:sp>
        <p:nvSpPr>
          <p:cNvPr id="8" name="Bildplatzhalter 33"/>
          <p:cNvSpPr>
            <a:spLocks noGrp="1"/>
          </p:cNvSpPr>
          <p:nvPr>
            <p:ph type="pic" sz="quarter" idx="15" hasCustomPrompt="1"/>
          </p:nvPr>
        </p:nvSpPr>
        <p:spPr>
          <a:xfrm>
            <a:off x="695325" y="2889250"/>
            <a:ext cx="10801350" cy="3240088"/>
          </a:xfrm>
          <a:solidFill>
            <a:schemeClr val="bg2"/>
          </a:solidFill>
        </p:spPr>
        <p:txBody>
          <a:bodyPr anchor="ctr"/>
          <a:lstStyle>
            <a:lvl1pPr algn="ctr">
              <a:defRPr sz="2000"/>
            </a:lvl1pPr>
          </a:lstStyle>
          <a:p>
            <a:r>
              <a:rPr lang="de-DE" dirty="0"/>
              <a:t>Hier klicken um ein Bild einzusetzen</a:t>
            </a:r>
          </a:p>
        </p:txBody>
      </p:sp>
      <p:sp>
        <p:nvSpPr>
          <p:cNvPr id="2" name="Titel 1"/>
          <p:cNvSpPr>
            <a:spLocks noGrp="1"/>
          </p:cNvSpPr>
          <p:nvPr>
            <p:ph type="title" hasCustomPrompt="1"/>
          </p:nvPr>
        </p:nvSpPr>
        <p:spPr/>
        <p:txBody>
          <a:bodyPr/>
          <a:lstStyle>
            <a:lvl1pPr>
              <a:defRPr/>
            </a:lvl1pPr>
          </a:lstStyle>
          <a:p>
            <a:r>
              <a:rPr lang="de-DE" dirty="0"/>
              <a:t>Headline</a:t>
            </a:r>
          </a:p>
        </p:txBody>
      </p:sp>
      <p:sp>
        <p:nvSpPr>
          <p:cNvPr id="3" name="Foliennummernplatzhalter 2"/>
          <p:cNvSpPr>
            <a:spLocks noGrp="1"/>
          </p:cNvSpPr>
          <p:nvPr>
            <p:ph type="sldNum" sz="quarter" idx="10"/>
          </p:nvPr>
        </p:nvSpPr>
        <p:spPr/>
        <p:txBody>
          <a:bodyPr/>
          <a:lstStyle/>
          <a:p>
            <a:fld id="{33D8FF8B-519A-4FD0-B575-B36AE9279070}" type="slidenum">
              <a:rPr lang="de-DE" smtClean="0"/>
              <a:pPr/>
              <a:t>‹Nr.›</a:t>
            </a:fld>
            <a:endParaRPr lang="de-DE"/>
          </a:p>
        </p:txBody>
      </p:sp>
      <p:sp>
        <p:nvSpPr>
          <p:cNvPr id="4" name="Datumsplatzhalter 3"/>
          <p:cNvSpPr>
            <a:spLocks noGrp="1"/>
          </p:cNvSpPr>
          <p:nvPr>
            <p:ph type="dt" sz="half" idx="11"/>
          </p:nvPr>
        </p:nvSpPr>
        <p:spPr/>
        <p:txBody>
          <a:bodyPr/>
          <a:lstStyle/>
          <a:p>
            <a:r>
              <a:rPr lang="de-DE"/>
              <a:t>23.02.2022</a:t>
            </a:r>
            <a:endParaRPr lang="de-DE" dirty="0"/>
          </a:p>
        </p:txBody>
      </p:sp>
      <p:sp>
        <p:nvSpPr>
          <p:cNvPr id="5" name="Fußzeilenplatzhalter 4"/>
          <p:cNvSpPr>
            <a:spLocks noGrp="1"/>
          </p:cNvSpPr>
          <p:nvPr>
            <p:ph type="ftr" sz="quarter" idx="12"/>
          </p:nvPr>
        </p:nvSpPr>
        <p:spPr/>
        <p:txBody>
          <a:bodyPr/>
          <a:lstStyle/>
          <a:p>
            <a:r>
              <a:rPr lang="de-DE"/>
              <a:t>„Kita goes digital“ - Elterninformationsveranstaltung</a:t>
            </a:r>
            <a:endParaRPr lang="de-DE" dirty="0"/>
          </a:p>
        </p:txBody>
      </p:sp>
      <p:sp>
        <p:nvSpPr>
          <p:cNvPr id="7" name="Textplatzhalter 21"/>
          <p:cNvSpPr>
            <a:spLocks noGrp="1"/>
          </p:cNvSpPr>
          <p:nvPr>
            <p:ph type="body" sz="quarter" idx="13" hasCustomPrompt="1"/>
          </p:nvPr>
        </p:nvSpPr>
        <p:spPr>
          <a:xfrm>
            <a:off x="695325" y="1872000"/>
            <a:ext cx="10801350" cy="587678"/>
          </a:xfrm>
        </p:spPr>
        <p:txBody>
          <a:bodyPr/>
          <a:lstStyle>
            <a:lvl1pPr>
              <a:defRPr/>
            </a:lvl1pPr>
          </a:lstStyle>
          <a:p>
            <a:pPr lvl="0"/>
            <a:r>
              <a:rPr lang="de-DE" dirty="0"/>
              <a:t>Subheadline</a:t>
            </a:r>
          </a:p>
        </p:txBody>
      </p:sp>
    </p:spTree>
    <p:extLst>
      <p:ext uri="{BB962C8B-B14F-4D97-AF65-F5344CB8AC3E}">
        <p14:creationId xmlns:p14="http://schemas.microsoft.com/office/powerpoint/2010/main" val="1286874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B_2017 / Bild ohne Subheadline">
    <p:spTree>
      <p:nvGrpSpPr>
        <p:cNvPr id="1" name=""/>
        <p:cNvGrpSpPr/>
        <p:nvPr/>
      </p:nvGrpSpPr>
      <p:grpSpPr>
        <a:xfrm>
          <a:off x="0" y="0"/>
          <a:ext cx="0" cy="0"/>
          <a:chOff x="0" y="0"/>
          <a:chExt cx="0" cy="0"/>
        </a:xfrm>
      </p:grpSpPr>
      <p:sp>
        <p:nvSpPr>
          <p:cNvPr id="8" name="Bildplatzhalter 33"/>
          <p:cNvSpPr>
            <a:spLocks noGrp="1"/>
          </p:cNvSpPr>
          <p:nvPr>
            <p:ph type="pic" sz="quarter" idx="15" hasCustomPrompt="1"/>
          </p:nvPr>
        </p:nvSpPr>
        <p:spPr>
          <a:xfrm>
            <a:off x="695325" y="2133600"/>
            <a:ext cx="10801350" cy="3995738"/>
          </a:xfrm>
          <a:solidFill>
            <a:schemeClr val="bg2"/>
          </a:solidFill>
        </p:spPr>
        <p:txBody>
          <a:bodyPr anchor="ctr"/>
          <a:lstStyle>
            <a:lvl1pPr algn="ctr">
              <a:defRPr sz="2000"/>
            </a:lvl1pPr>
          </a:lstStyle>
          <a:p>
            <a:r>
              <a:rPr lang="de-DE" dirty="0"/>
              <a:t>Hier klicken um ein Bild einzusetzen</a:t>
            </a:r>
          </a:p>
        </p:txBody>
      </p:sp>
      <p:sp>
        <p:nvSpPr>
          <p:cNvPr id="2" name="Titel 1"/>
          <p:cNvSpPr>
            <a:spLocks noGrp="1"/>
          </p:cNvSpPr>
          <p:nvPr>
            <p:ph type="title" hasCustomPrompt="1"/>
          </p:nvPr>
        </p:nvSpPr>
        <p:spPr/>
        <p:txBody>
          <a:bodyPr/>
          <a:lstStyle>
            <a:lvl1pPr>
              <a:defRPr/>
            </a:lvl1pPr>
          </a:lstStyle>
          <a:p>
            <a:r>
              <a:rPr lang="de-DE" dirty="0"/>
              <a:t>Headline</a:t>
            </a:r>
          </a:p>
        </p:txBody>
      </p:sp>
      <p:sp>
        <p:nvSpPr>
          <p:cNvPr id="3" name="Foliennummernplatzhalter 2"/>
          <p:cNvSpPr>
            <a:spLocks noGrp="1"/>
          </p:cNvSpPr>
          <p:nvPr>
            <p:ph type="sldNum" sz="quarter" idx="10"/>
          </p:nvPr>
        </p:nvSpPr>
        <p:spPr/>
        <p:txBody>
          <a:bodyPr/>
          <a:lstStyle/>
          <a:p>
            <a:fld id="{33D8FF8B-519A-4FD0-B575-B36AE9279070}" type="slidenum">
              <a:rPr lang="de-DE" smtClean="0"/>
              <a:pPr/>
              <a:t>‹Nr.›</a:t>
            </a:fld>
            <a:endParaRPr lang="de-DE"/>
          </a:p>
        </p:txBody>
      </p:sp>
      <p:sp>
        <p:nvSpPr>
          <p:cNvPr id="4" name="Datumsplatzhalter 3"/>
          <p:cNvSpPr>
            <a:spLocks noGrp="1"/>
          </p:cNvSpPr>
          <p:nvPr>
            <p:ph type="dt" sz="half" idx="11"/>
          </p:nvPr>
        </p:nvSpPr>
        <p:spPr/>
        <p:txBody>
          <a:bodyPr/>
          <a:lstStyle/>
          <a:p>
            <a:r>
              <a:rPr lang="de-DE"/>
              <a:t>23.02.2022</a:t>
            </a:r>
            <a:endParaRPr lang="de-DE" dirty="0"/>
          </a:p>
        </p:txBody>
      </p:sp>
      <p:sp>
        <p:nvSpPr>
          <p:cNvPr id="5" name="Fußzeilenplatzhalter 4"/>
          <p:cNvSpPr>
            <a:spLocks noGrp="1"/>
          </p:cNvSpPr>
          <p:nvPr>
            <p:ph type="ftr" sz="quarter" idx="12"/>
          </p:nvPr>
        </p:nvSpPr>
        <p:spPr/>
        <p:txBody>
          <a:bodyPr/>
          <a:lstStyle/>
          <a:p>
            <a:r>
              <a:rPr lang="de-DE"/>
              <a:t>„Kita goes digital“ - Elterninformationsveranstaltung</a:t>
            </a:r>
            <a:endParaRPr lang="de-DE" dirty="0"/>
          </a:p>
        </p:txBody>
      </p:sp>
    </p:spTree>
    <p:extLst>
      <p:ext uri="{BB962C8B-B14F-4D97-AF65-F5344CB8AC3E}">
        <p14:creationId xmlns:p14="http://schemas.microsoft.com/office/powerpoint/2010/main" val="192465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B_2017 / Infozahlen mittig">
    <p:spTree>
      <p:nvGrpSpPr>
        <p:cNvPr id="1" name=""/>
        <p:cNvGrpSpPr/>
        <p:nvPr/>
      </p:nvGrpSpPr>
      <p:grpSpPr>
        <a:xfrm>
          <a:off x="0" y="0"/>
          <a:ext cx="0" cy="0"/>
          <a:chOff x="0" y="0"/>
          <a:chExt cx="0" cy="0"/>
        </a:xfrm>
      </p:grpSpPr>
      <p:sp>
        <p:nvSpPr>
          <p:cNvPr id="8" name="Bildplatzhalter 33"/>
          <p:cNvSpPr>
            <a:spLocks noGrp="1"/>
          </p:cNvSpPr>
          <p:nvPr>
            <p:ph type="pic" sz="quarter" idx="15" hasCustomPrompt="1"/>
          </p:nvPr>
        </p:nvSpPr>
        <p:spPr>
          <a:xfrm>
            <a:off x="4098000" y="2133600"/>
            <a:ext cx="3996000" cy="3995738"/>
          </a:xfrm>
          <a:solidFill>
            <a:schemeClr val="bg2"/>
          </a:solidFill>
        </p:spPr>
        <p:txBody>
          <a:bodyPr anchor="ctr"/>
          <a:lstStyle>
            <a:lvl1pPr algn="ctr">
              <a:defRPr sz="2000"/>
            </a:lvl1pPr>
          </a:lstStyle>
          <a:p>
            <a:r>
              <a:rPr lang="de-DE" dirty="0"/>
              <a:t>Hier klicken um ein Bild einzusetzen</a:t>
            </a:r>
          </a:p>
        </p:txBody>
      </p:sp>
      <p:sp>
        <p:nvSpPr>
          <p:cNvPr id="2" name="Titel 1"/>
          <p:cNvSpPr>
            <a:spLocks noGrp="1"/>
          </p:cNvSpPr>
          <p:nvPr>
            <p:ph type="title" hasCustomPrompt="1"/>
          </p:nvPr>
        </p:nvSpPr>
        <p:spPr/>
        <p:txBody>
          <a:bodyPr/>
          <a:lstStyle>
            <a:lvl1pPr>
              <a:defRPr/>
            </a:lvl1pPr>
          </a:lstStyle>
          <a:p>
            <a:r>
              <a:rPr lang="de-DE" dirty="0"/>
              <a:t>Headline</a:t>
            </a:r>
          </a:p>
        </p:txBody>
      </p:sp>
      <p:sp>
        <p:nvSpPr>
          <p:cNvPr id="3" name="Foliennummernplatzhalter 2"/>
          <p:cNvSpPr>
            <a:spLocks noGrp="1"/>
          </p:cNvSpPr>
          <p:nvPr>
            <p:ph type="sldNum" sz="quarter" idx="10"/>
          </p:nvPr>
        </p:nvSpPr>
        <p:spPr/>
        <p:txBody>
          <a:bodyPr/>
          <a:lstStyle/>
          <a:p>
            <a:fld id="{33D8FF8B-519A-4FD0-B575-B36AE9279070}" type="slidenum">
              <a:rPr lang="de-DE" smtClean="0"/>
              <a:pPr/>
              <a:t>‹Nr.›</a:t>
            </a:fld>
            <a:endParaRPr lang="de-DE"/>
          </a:p>
        </p:txBody>
      </p:sp>
      <p:sp>
        <p:nvSpPr>
          <p:cNvPr id="4" name="Datumsplatzhalter 3"/>
          <p:cNvSpPr>
            <a:spLocks noGrp="1"/>
          </p:cNvSpPr>
          <p:nvPr>
            <p:ph type="dt" sz="half" idx="11"/>
          </p:nvPr>
        </p:nvSpPr>
        <p:spPr/>
        <p:txBody>
          <a:bodyPr/>
          <a:lstStyle/>
          <a:p>
            <a:r>
              <a:rPr lang="de-DE"/>
              <a:t>23.02.2022</a:t>
            </a:r>
            <a:endParaRPr lang="de-DE" dirty="0"/>
          </a:p>
        </p:txBody>
      </p:sp>
      <p:sp>
        <p:nvSpPr>
          <p:cNvPr id="5" name="Fußzeilenplatzhalter 4"/>
          <p:cNvSpPr>
            <a:spLocks noGrp="1"/>
          </p:cNvSpPr>
          <p:nvPr>
            <p:ph type="ftr" sz="quarter" idx="12"/>
          </p:nvPr>
        </p:nvSpPr>
        <p:spPr/>
        <p:txBody>
          <a:bodyPr/>
          <a:lstStyle/>
          <a:p>
            <a:r>
              <a:rPr lang="de-DE"/>
              <a:t>„Kita goes digital“ - Elterninformationsveranstaltung</a:t>
            </a:r>
            <a:endParaRPr lang="de-DE" dirty="0"/>
          </a:p>
        </p:txBody>
      </p:sp>
      <p:sp>
        <p:nvSpPr>
          <p:cNvPr id="11" name="Textplatzhalter 10"/>
          <p:cNvSpPr>
            <a:spLocks noGrp="1"/>
          </p:cNvSpPr>
          <p:nvPr>
            <p:ph type="body" sz="quarter" idx="16" hasCustomPrompt="1"/>
          </p:nvPr>
        </p:nvSpPr>
        <p:spPr>
          <a:xfrm>
            <a:off x="2197510" y="2133600"/>
            <a:ext cx="1900489" cy="507139"/>
          </a:xfrm>
        </p:spPr>
        <p:txBody>
          <a:bodyPr rIns="180000"/>
          <a:lstStyle>
            <a:lvl1pPr algn="r">
              <a:defRPr sz="3000" b="1">
                <a:solidFill>
                  <a:schemeClr val="accent1"/>
                </a:solidFill>
              </a:defRPr>
            </a:lvl1pPr>
          </a:lstStyle>
          <a:p>
            <a:pPr lvl="0"/>
            <a:r>
              <a:rPr lang="de-DE" dirty="0"/>
              <a:t>Zahl</a:t>
            </a:r>
          </a:p>
        </p:txBody>
      </p:sp>
      <p:sp>
        <p:nvSpPr>
          <p:cNvPr id="15" name="Textplatzhalter 12"/>
          <p:cNvSpPr>
            <a:spLocks noGrp="1"/>
          </p:cNvSpPr>
          <p:nvPr>
            <p:ph type="body" sz="quarter" idx="19" hasCustomPrompt="1"/>
          </p:nvPr>
        </p:nvSpPr>
        <p:spPr>
          <a:xfrm>
            <a:off x="695325" y="2714479"/>
            <a:ext cx="3402013" cy="1048569"/>
          </a:xfrm>
        </p:spPr>
        <p:txBody>
          <a:bodyPr rIns="180000"/>
          <a:lstStyle>
            <a:lvl1pPr algn="r">
              <a:defRPr/>
            </a:lvl1pPr>
          </a:lstStyle>
          <a:p>
            <a:pPr algn="r"/>
            <a:r>
              <a:rPr lang="de-DE" sz="2000" b="0" dirty="0">
                <a:solidFill>
                  <a:schemeClr val="tx1"/>
                </a:solidFill>
              </a:rPr>
              <a:t>Textlicher Inhalt hier einfügen. Maximal drei Zeilen lang.</a:t>
            </a:r>
          </a:p>
        </p:txBody>
      </p:sp>
      <p:sp>
        <p:nvSpPr>
          <p:cNvPr id="16" name="Textplatzhalter 10"/>
          <p:cNvSpPr>
            <a:spLocks noGrp="1"/>
          </p:cNvSpPr>
          <p:nvPr>
            <p:ph type="body" sz="quarter" idx="20" hasCustomPrompt="1"/>
          </p:nvPr>
        </p:nvSpPr>
        <p:spPr>
          <a:xfrm>
            <a:off x="2197510" y="4460146"/>
            <a:ext cx="1900489" cy="507139"/>
          </a:xfrm>
        </p:spPr>
        <p:txBody>
          <a:bodyPr rIns="180000"/>
          <a:lstStyle>
            <a:lvl1pPr algn="r">
              <a:defRPr sz="3000" b="1">
                <a:solidFill>
                  <a:schemeClr val="accent1"/>
                </a:solidFill>
              </a:defRPr>
            </a:lvl1pPr>
          </a:lstStyle>
          <a:p>
            <a:pPr lvl="0"/>
            <a:r>
              <a:rPr lang="de-DE" dirty="0"/>
              <a:t>Zahl</a:t>
            </a:r>
          </a:p>
        </p:txBody>
      </p:sp>
      <p:sp>
        <p:nvSpPr>
          <p:cNvPr id="17" name="Textplatzhalter 12"/>
          <p:cNvSpPr>
            <a:spLocks noGrp="1"/>
          </p:cNvSpPr>
          <p:nvPr>
            <p:ph type="body" sz="quarter" idx="21" hasCustomPrompt="1"/>
          </p:nvPr>
        </p:nvSpPr>
        <p:spPr>
          <a:xfrm>
            <a:off x="695325" y="5041025"/>
            <a:ext cx="3402013" cy="1048569"/>
          </a:xfrm>
        </p:spPr>
        <p:txBody>
          <a:bodyPr rIns="180000"/>
          <a:lstStyle>
            <a:lvl1pPr algn="r">
              <a:defRPr/>
            </a:lvl1pPr>
          </a:lstStyle>
          <a:p>
            <a:pPr algn="r"/>
            <a:r>
              <a:rPr lang="de-DE" sz="2000" b="0" dirty="0">
                <a:solidFill>
                  <a:schemeClr val="tx1"/>
                </a:solidFill>
              </a:rPr>
              <a:t>Textlicher Inhalt hier einfügen. Maximal drei Zeilen lang.</a:t>
            </a:r>
          </a:p>
        </p:txBody>
      </p:sp>
      <p:sp>
        <p:nvSpPr>
          <p:cNvPr id="18" name="Textplatzhalter 10"/>
          <p:cNvSpPr>
            <a:spLocks noGrp="1"/>
          </p:cNvSpPr>
          <p:nvPr>
            <p:ph type="body" sz="quarter" idx="22" hasCustomPrompt="1"/>
          </p:nvPr>
        </p:nvSpPr>
        <p:spPr>
          <a:xfrm>
            <a:off x="8094662" y="2133600"/>
            <a:ext cx="1900489" cy="507139"/>
          </a:xfrm>
        </p:spPr>
        <p:txBody>
          <a:bodyPr lIns="180000" rIns="0"/>
          <a:lstStyle>
            <a:lvl1pPr algn="l">
              <a:defRPr sz="3000" b="1">
                <a:solidFill>
                  <a:schemeClr val="accent1"/>
                </a:solidFill>
              </a:defRPr>
            </a:lvl1pPr>
          </a:lstStyle>
          <a:p>
            <a:pPr lvl="0"/>
            <a:r>
              <a:rPr lang="de-DE" dirty="0"/>
              <a:t>Zahl</a:t>
            </a:r>
          </a:p>
        </p:txBody>
      </p:sp>
      <p:sp>
        <p:nvSpPr>
          <p:cNvPr id="19" name="Textplatzhalter 12"/>
          <p:cNvSpPr>
            <a:spLocks noGrp="1"/>
          </p:cNvSpPr>
          <p:nvPr>
            <p:ph type="body" sz="quarter" idx="23" hasCustomPrompt="1"/>
          </p:nvPr>
        </p:nvSpPr>
        <p:spPr>
          <a:xfrm>
            <a:off x="8094662" y="2714479"/>
            <a:ext cx="3402013" cy="1048569"/>
          </a:xfrm>
        </p:spPr>
        <p:txBody>
          <a:bodyPr lIns="180000" rIns="0"/>
          <a:lstStyle>
            <a:lvl1pPr algn="l">
              <a:defRPr/>
            </a:lvl1pPr>
          </a:lstStyle>
          <a:p>
            <a:pPr algn="r"/>
            <a:r>
              <a:rPr lang="de-DE" sz="2000" b="0" dirty="0">
                <a:solidFill>
                  <a:schemeClr val="tx1"/>
                </a:solidFill>
              </a:rPr>
              <a:t>Textlicher Inhalt hier einfügen. Maximal drei Zeilen lang.</a:t>
            </a:r>
          </a:p>
        </p:txBody>
      </p:sp>
      <p:sp>
        <p:nvSpPr>
          <p:cNvPr id="20" name="Textplatzhalter 10"/>
          <p:cNvSpPr>
            <a:spLocks noGrp="1"/>
          </p:cNvSpPr>
          <p:nvPr>
            <p:ph type="body" sz="quarter" idx="24" hasCustomPrompt="1"/>
          </p:nvPr>
        </p:nvSpPr>
        <p:spPr>
          <a:xfrm>
            <a:off x="8094662" y="4460146"/>
            <a:ext cx="1900489" cy="507139"/>
          </a:xfrm>
        </p:spPr>
        <p:txBody>
          <a:bodyPr lIns="180000" rIns="0"/>
          <a:lstStyle>
            <a:lvl1pPr algn="l">
              <a:defRPr sz="3000" b="1">
                <a:solidFill>
                  <a:schemeClr val="accent1"/>
                </a:solidFill>
              </a:defRPr>
            </a:lvl1pPr>
          </a:lstStyle>
          <a:p>
            <a:pPr lvl="0"/>
            <a:r>
              <a:rPr lang="de-DE" dirty="0"/>
              <a:t>Zahl</a:t>
            </a:r>
          </a:p>
        </p:txBody>
      </p:sp>
      <p:sp>
        <p:nvSpPr>
          <p:cNvPr id="21" name="Textplatzhalter 12"/>
          <p:cNvSpPr>
            <a:spLocks noGrp="1"/>
          </p:cNvSpPr>
          <p:nvPr>
            <p:ph type="body" sz="quarter" idx="25" hasCustomPrompt="1"/>
          </p:nvPr>
        </p:nvSpPr>
        <p:spPr>
          <a:xfrm>
            <a:off x="8094662" y="5041025"/>
            <a:ext cx="3402013" cy="1048569"/>
          </a:xfrm>
        </p:spPr>
        <p:txBody>
          <a:bodyPr lIns="180000" rIns="0"/>
          <a:lstStyle>
            <a:lvl1pPr algn="l">
              <a:defRPr/>
            </a:lvl1pPr>
          </a:lstStyle>
          <a:p>
            <a:pPr algn="r"/>
            <a:r>
              <a:rPr lang="de-DE" sz="2000" b="0" dirty="0">
                <a:solidFill>
                  <a:schemeClr val="tx1"/>
                </a:solidFill>
              </a:rPr>
              <a:t>Textlicher Inhalt hier einfügen. Maximal drei Zeilen lang.</a:t>
            </a:r>
          </a:p>
        </p:txBody>
      </p:sp>
    </p:spTree>
    <p:extLst>
      <p:ext uri="{BB962C8B-B14F-4D97-AF65-F5344CB8AC3E}">
        <p14:creationId xmlns:p14="http://schemas.microsoft.com/office/powerpoint/2010/main" val="180269751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B_2017 / Infozahlen links">
    <p:spTree>
      <p:nvGrpSpPr>
        <p:cNvPr id="1" name=""/>
        <p:cNvGrpSpPr/>
        <p:nvPr/>
      </p:nvGrpSpPr>
      <p:grpSpPr>
        <a:xfrm>
          <a:off x="0" y="0"/>
          <a:ext cx="0" cy="0"/>
          <a:chOff x="0" y="0"/>
          <a:chExt cx="0" cy="0"/>
        </a:xfrm>
      </p:grpSpPr>
      <p:sp>
        <p:nvSpPr>
          <p:cNvPr id="8" name="Bildplatzhalter 33"/>
          <p:cNvSpPr>
            <a:spLocks noGrp="1"/>
          </p:cNvSpPr>
          <p:nvPr>
            <p:ph type="pic" sz="quarter" idx="15" hasCustomPrompt="1"/>
          </p:nvPr>
        </p:nvSpPr>
        <p:spPr>
          <a:xfrm>
            <a:off x="695325" y="2133600"/>
            <a:ext cx="4605600" cy="3995738"/>
          </a:xfrm>
          <a:solidFill>
            <a:schemeClr val="bg2"/>
          </a:solidFill>
        </p:spPr>
        <p:txBody>
          <a:bodyPr anchor="ctr"/>
          <a:lstStyle>
            <a:lvl1pPr algn="ctr">
              <a:defRPr sz="2000"/>
            </a:lvl1pPr>
          </a:lstStyle>
          <a:p>
            <a:r>
              <a:rPr lang="de-DE" dirty="0"/>
              <a:t>Hier klicken um ein Bild einzusetzen</a:t>
            </a:r>
          </a:p>
        </p:txBody>
      </p:sp>
      <p:sp>
        <p:nvSpPr>
          <p:cNvPr id="2" name="Titel 1"/>
          <p:cNvSpPr>
            <a:spLocks noGrp="1"/>
          </p:cNvSpPr>
          <p:nvPr>
            <p:ph type="title" hasCustomPrompt="1"/>
          </p:nvPr>
        </p:nvSpPr>
        <p:spPr/>
        <p:txBody>
          <a:bodyPr/>
          <a:lstStyle>
            <a:lvl1pPr>
              <a:defRPr/>
            </a:lvl1pPr>
          </a:lstStyle>
          <a:p>
            <a:r>
              <a:rPr lang="de-DE" dirty="0"/>
              <a:t>Headline</a:t>
            </a:r>
          </a:p>
        </p:txBody>
      </p:sp>
      <p:sp>
        <p:nvSpPr>
          <p:cNvPr id="3" name="Foliennummernplatzhalter 2"/>
          <p:cNvSpPr>
            <a:spLocks noGrp="1"/>
          </p:cNvSpPr>
          <p:nvPr>
            <p:ph type="sldNum" sz="quarter" idx="10"/>
          </p:nvPr>
        </p:nvSpPr>
        <p:spPr/>
        <p:txBody>
          <a:bodyPr/>
          <a:lstStyle/>
          <a:p>
            <a:fld id="{33D8FF8B-519A-4FD0-B575-B36AE9279070}" type="slidenum">
              <a:rPr lang="de-DE" smtClean="0"/>
              <a:pPr/>
              <a:t>‹Nr.›</a:t>
            </a:fld>
            <a:endParaRPr lang="de-DE"/>
          </a:p>
        </p:txBody>
      </p:sp>
      <p:sp>
        <p:nvSpPr>
          <p:cNvPr id="4" name="Datumsplatzhalter 3"/>
          <p:cNvSpPr>
            <a:spLocks noGrp="1"/>
          </p:cNvSpPr>
          <p:nvPr>
            <p:ph type="dt" sz="half" idx="11"/>
          </p:nvPr>
        </p:nvSpPr>
        <p:spPr/>
        <p:txBody>
          <a:bodyPr/>
          <a:lstStyle/>
          <a:p>
            <a:r>
              <a:rPr lang="de-DE"/>
              <a:t>23.02.2022</a:t>
            </a:r>
            <a:endParaRPr lang="de-DE" dirty="0"/>
          </a:p>
        </p:txBody>
      </p:sp>
      <p:sp>
        <p:nvSpPr>
          <p:cNvPr id="5" name="Fußzeilenplatzhalter 4"/>
          <p:cNvSpPr>
            <a:spLocks noGrp="1"/>
          </p:cNvSpPr>
          <p:nvPr>
            <p:ph type="ftr" sz="quarter" idx="12"/>
          </p:nvPr>
        </p:nvSpPr>
        <p:spPr/>
        <p:txBody>
          <a:bodyPr/>
          <a:lstStyle/>
          <a:p>
            <a:r>
              <a:rPr lang="de-DE"/>
              <a:t>„Kita goes digital“ - Elterninformationsveranstaltung</a:t>
            </a:r>
            <a:endParaRPr lang="de-DE" dirty="0"/>
          </a:p>
        </p:txBody>
      </p:sp>
      <p:sp>
        <p:nvSpPr>
          <p:cNvPr id="22" name="Textplatzhalter 10"/>
          <p:cNvSpPr>
            <a:spLocks noGrp="1"/>
          </p:cNvSpPr>
          <p:nvPr>
            <p:ph type="body" sz="quarter" idx="26" hasCustomPrompt="1"/>
          </p:nvPr>
        </p:nvSpPr>
        <p:spPr>
          <a:xfrm>
            <a:off x="5309367" y="2133600"/>
            <a:ext cx="1900489" cy="507139"/>
          </a:xfrm>
        </p:spPr>
        <p:txBody>
          <a:bodyPr lIns="180000" rIns="0"/>
          <a:lstStyle>
            <a:lvl1pPr algn="l">
              <a:defRPr sz="3000" b="1">
                <a:solidFill>
                  <a:schemeClr val="accent1"/>
                </a:solidFill>
              </a:defRPr>
            </a:lvl1pPr>
          </a:lstStyle>
          <a:p>
            <a:pPr lvl="0"/>
            <a:r>
              <a:rPr lang="de-DE" dirty="0"/>
              <a:t>Zahl</a:t>
            </a:r>
          </a:p>
        </p:txBody>
      </p:sp>
      <p:sp>
        <p:nvSpPr>
          <p:cNvPr id="7" name="Textplatzhalter 6"/>
          <p:cNvSpPr>
            <a:spLocks noGrp="1"/>
          </p:cNvSpPr>
          <p:nvPr>
            <p:ph type="body" sz="quarter" idx="30" hasCustomPrompt="1"/>
          </p:nvPr>
        </p:nvSpPr>
        <p:spPr>
          <a:xfrm>
            <a:off x="5309367" y="2733627"/>
            <a:ext cx="2859315" cy="1092200"/>
          </a:xfrm>
        </p:spPr>
        <p:txBody>
          <a:bodyPr lIns="180000"/>
          <a:lstStyle>
            <a:lvl1pPr>
              <a:defRPr/>
            </a:lvl1pPr>
          </a:lstStyle>
          <a:p>
            <a:pPr lvl="0"/>
            <a:r>
              <a:rPr lang="de-DE" dirty="0"/>
              <a:t>Textinhalt hier einfügen, maximal drei Zeilen lang</a:t>
            </a:r>
          </a:p>
        </p:txBody>
      </p:sp>
      <p:sp>
        <p:nvSpPr>
          <p:cNvPr id="26" name="Textplatzhalter 10"/>
          <p:cNvSpPr>
            <a:spLocks noGrp="1"/>
          </p:cNvSpPr>
          <p:nvPr>
            <p:ph type="body" sz="quarter" idx="31" hasCustomPrompt="1"/>
          </p:nvPr>
        </p:nvSpPr>
        <p:spPr>
          <a:xfrm>
            <a:off x="5309367" y="4288504"/>
            <a:ext cx="1900489" cy="507139"/>
          </a:xfrm>
        </p:spPr>
        <p:txBody>
          <a:bodyPr lIns="180000" rIns="0"/>
          <a:lstStyle>
            <a:lvl1pPr algn="l">
              <a:defRPr sz="3000" b="1">
                <a:solidFill>
                  <a:schemeClr val="accent1"/>
                </a:solidFill>
              </a:defRPr>
            </a:lvl1pPr>
          </a:lstStyle>
          <a:p>
            <a:pPr lvl="0"/>
            <a:r>
              <a:rPr lang="de-DE" dirty="0"/>
              <a:t>Zahl</a:t>
            </a:r>
          </a:p>
        </p:txBody>
      </p:sp>
      <p:sp>
        <p:nvSpPr>
          <p:cNvPr id="27" name="Textplatzhalter 6"/>
          <p:cNvSpPr>
            <a:spLocks noGrp="1"/>
          </p:cNvSpPr>
          <p:nvPr>
            <p:ph type="body" sz="quarter" idx="32" hasCustomPrompt="1"/>
          </p:nvPr>
        </p:nvSpPr>
        <p:spPr>
          <a:xfrm>
            <a:off x="5309367" y="4888531"/>
            <a:ext cx="2859315" cy="1092200"/>
          </a:xfrm>
        </p:spPr>
        <p:txBody>
          <a:bodyPr lIns="180000"/>
          <a:lstStyle>
            <a:lvl1pPr>
              <a:defRPr/>
            </a:lvl1pPr>
          </a:lstStyle>
          <a:p>
            <a:pPr lvl="0"/>
            <a:r>
              <a:rPr lang="de-DE" dirty="0"/>
              <a:t>Textinhalt hier einfügen, maximal drei Zeilen lang</a:t>
            </a:r>
          </a:p>
        </p:txBody>
      </p:sp>
      <p:sp>
        <p:nvSpPr>
          <p:cNvPr id="28" name="Textplatzhalter 10"/>
          <p:cNvSpPr>
            <a:spLocks noGrp="1"/>
          </p:cNvSpPr>
          <p:nvPr>
            <p:ph type="body" sz="quarter" idx="33" hasCustomPrompt="1"/>
          </p:nvPr>
        </p:nvSpPr>
        <p:spPr>
          <a:xfrm>
            <a:off x="8637360" y="2133600"/>
            <a:ext cx="1900489" cy="507139"/>
          </a:xfrm>
        </p:spPr>
        <p:txBody>
          <a:bodyPr lIns="180000" rIns="0"/>
          <a:lstStyle>
            <a:lvl1pPr algn="l">
              <a:defRPr sz="3000" b="1">
                <a:solidFill>
                  <a:schemeClr val="accent1"/>
                </a:solidFill>
              </a:defRPr>
            </a:lvl1pPr>
          </a:lstStyle>
          <a:p>
            <a:pPr lvl="0"/>
            <a:r>
              <a:rPr lang="de-DE" dirty="0"/>
              <a:t>Zahl</a:t>
            </a:r>
          </a:p>
        </p:txBody>
      </p:sp>
      <p:sp>
        <p:nvSpPr>
          <p:cNvPr id="29" name="Textplatzhalter 6"/>
          <p:cNvSpPr>
            <a:spLocks noGrp="1"/>
          </p:cNvSpPr>
          <p:nvPr>
            <p:ph type="body" sz="quarter" idx="34" hasCustomPrompt="1"/>
          </p:nvPr>
        </p:nvSpPr>
        <p:spPr>
          <a:xfrm>
            <a:off x="8637360" y="2733627"/>
            <a:ext cx="2859315" cy="1092200"/>
          </a:xfrm>
        </p:spPr>
        <p:txBody>
          <a:bodyPr lIns="180000"/>
          <a:lstStyle>
            <a:lvl1pPr>
              <a:defRPr/>
            </a:lvl1pPr>
          </a:lstStyle>
          <a:p>
            <a:pPr lvl="0"/>
            <a:r>
              <a:rPr lang="de-DE" dirty="0"/>
              <a:t>Textinhalt hier einfügen, maximal drei Zeilen lang</a:t>
            </a:r>
          </a:p>
        </p:txBody>
      </p:sp>
      <p:sp>
        <p:nvSpPr>
          <p:cNvPr id="30" name="Textplatzhalter 10"/>
          <p:cNvSpPr>
            <a:spLocks noGrp="1"/>
          </p:cNvSpPr>
          <p:nvPr>
            <p:ph type="body" sz="quarter" idx="35" hasCustomPrompt="1"/>
          </p:nvPr>
        </p:nvSpPr>
        <p:spPr>
          <a:xfrm>
            <a:off x="8637360" y="4288504"/>
            <a:ext cx="1900489" cy="507139"/>
          </a:xfrm>
        </p:spPr>
        <p:txBody>
          <a:bodyPr lIns="180000" rIns="0"/>
          <a:lstStyle>
            <a:lvl1pPr algn="l">
              <a:defRPr sz="3000" b="1">
                <a:solidFill>
                  <a:schemeClr val="accent1"/>
                </a:solidFill>
              </a:defRPr>
            </a:lvl1pPr>
          </a:lstStyle>
          <a:p>
            <a:pPr lvl="0"/>
            <a:r>
              <a:rPr lang="de-DE" dirty="0"/>
              <a:t>Zahl</a:t>
            </a:r>
          </a:p>
        </p:txBody>
      </p:sp>
      <p:sp>
        <p:nvSpPr>
          <p:cNvPr id="31" name="Textplatzhalter 6"/>
          <p:cNvSpPr>
            <a:spLocks noGrp="1"/>
          </p:cNvSpPr>
          <p:nvPr>
            <p:ph type="body" sz="quarter" idx="36" hasCustomPrompt="1"/>
          </p:nvPr>
        </p:nvSpPr>
        <p:spPr>
          <a:xfrm>
            <a:off x="8637360" y="4888531"/>
            <a:ext cx="2859315" cy="1092200"/>
          </a:xfrm>
        </p:spPr>
        <p:txBody>
          <a:bodyPr lIns="180000"/>
          <a:lstStyle>
            <a:lvl1pPr>
              <a:defRPr/>
            </a:lvl1pPr>
          </a:lstStyle>
          <a:p>
            <a:pPr lvl="0"/>
            <a:r>
              <a:rPr lang="de-DE" dirty="0"/>
              <a:t>Textinhalt hier einfügen, maximal drei Zeilen lang</a:t>
            </a:r>
          </a:p>
        </p:txBody>
      </p:sp>
    </p:spTree>
    <p:extLst>
      <p:ext uri="{BB962C8B-B14F-4D97-AF65-F5344CB8AC3E}">
        <p14:creationId xmlns:p14="http://schemas.microsoft.com/office/powerpoint/2010/main" val="383582049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elfolie">
    <p:bg>
      <p:bgPr>
        <a:solidFill>
          <a:schemeClr val="bg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E4236DE-8E68-4ACA-8945-C2C7CC666989}"/>
              </a:ext>
            </a:extLst>
          </p:cNvPr>
          <p:cNvSpPr/>
          <p:nvPr userDrawn="1"/>
        </p:nvSpPr>
        <p:spPr>
          <a:xfrm>
            <a:off x="3546389" y="-11112"/>
            <a:ext cx="8645611" cy="2952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3" name="Untertitel 2"/>
          <p:cNvSpPr>
            <a:spLocks noGrp="1"/>
          </p:cNvSpPr>
          <p:nvPr userDrawn="1">
            <p:ph type="subTitle" idx="1"/>
          </p:nvPr>
        </p:nvSpPr>
        <p:spPr>
          <a:xfrm>
            <a:off x="914400" y="4754597"/>
            <a:ext cx="10363200" cy="888550"/>
          </a:xfrm>
          <a:prstGeom prst="rect">
            <a:avLst/>
          </a:prstGeom>
        </p:spPr>
        <p:txBody>
          <a:bodyPr lIns="0" tIns="0" rIns="0" bIns="0">
            <a:normAutofit/>
          </a:bodyPr>
          <a:lstStyle>
            <a:lvl1pPr marL="0" indent="0" algn="ctr" defTabSz="914377" rtl="0" eaLnBrk="1" latinLnBrk="0" hangingPunct="1">
              <a:lnSpc>
                <a:spcPct val="100000"/>
              </a:lnSpc>
              <a:spcBef>
                <a:spcPct val="0"/>
              </a:spcBef>
              <a:buNone/>
              <a:defRPr lang="de-DE" sz="5400" kern="1200" dirty="0">
                <a:solidFill>
                  <a:schemeClr val="tx1"/>
                </a:solidFill>
                <a:latin typeface="Calibri" panose="020F0502020204030204" pitchFamily="34" charset="0"/>
                <a:ea typeface="Verdana" pitchFamily="34" charset="0"/>
                <a:cs typeface="Calibri" panose="020F0502020204030204" pitchFamily="34" charset="0"/>
              </a:defRPr>
            </a:lvl1pPr>
            <a:lvl2pPr marL="456959" indent="0" algn="ctr">
              <a:buNone/>
              <a:defRPr>
                <a:solidFill>
                  <a:schemeClr val="tx1">
                    <a:tint val="75000"/>
                  </a:schemeClr>
                </a:solidFill>
              </a:defRPr>
            </a:lvl2pPr>
            <a:lvl3pPr marL="913920" indent="0" algn="ctr">
              <a:buNone/>
              <a:defRPr>
                <a:solidFill>
                  <a:schemeClr val="tx1">
                    <a:tint val="75000"/>
                  </a:schemeClr>
                </a:solidFill>
              </a:defRPr>
            </a:lvl3pPr>
            <a:lvl4pPr marL="1370880" indent="0" algn="ctr">
              <a:buNone/>
              <a:defRPr>
                <a:solidFill>
                  <a:schemeClr val="tx1">
                    <a:tint val="75000"/>
                  </a:schemeClr>
                </a:solidFill>
              </a:defRPr>
            </a:lvl4pPr>
            <a:lvl5pPr marL="1827841" indent="0" algn="ctr">
              <a:buNone/>
              <a:defRPr>
                <a:solidFill>
                  <a:schemeClr val="tx1">
                    <a:tint val="75000"/>
                  </a:schemeClr>
                </a:solidFill>
              </a:defRPr>
            </a:lvl5pPr>
            <a:lvl6pPr marL="2284800" indent="0" algn="ctr">
              <a:buNone/>
              <a:defRPr>
                <a:solidFill>
                  <a:schemeClr val="tx1">
                    <a:tint val="75000"/>
                  </a:schemeClr>
                </a:solidFill>
              </a:defRPr>
            </a:lvl6pPr>
            <a:lvl7pPr marL="2741759" indent="0" algn="ctr">
              <a:buNone/>
              <a:defRPr>
                <a:solidFill>
                  <a:schemeClr val="tx1">
                    <a:tint val="75000"/>
                  </a:schemeClr>
                </a:solidFill>
              </a:defRPr>
            </a:lvl7pPr>
            <a:lvl8pPr marL="3198720" indent="0" algn="ctr">
              <a:buNone/>
              <a:defRPr>
                <a:solidFill>
                  <a:schemeClr val="tx1">
                    <a:tint val="75000"/>
                  </a:schemeClr>
                </a:solidFill>
              </a:defRPr>
            </a:lvl8pPr>
            <a:lvl9pPr marL="3655679" indent="0" algn="ctr">
              <a:buNone/>
              <a:defRPr>
                <a:solidFill>
                  <a:schemeClr val="tx1">
                    <a:tint val="75000"/>
                  </a:schemeClr>
                </a:solidFill>
              </a:defRPr>
            </a:lvl9pPr>
          </a:lstStyle>
          <a:p>
            <a:r>
              <a:rPr lang="en-US" noProof="0" dirty="0"/>
              <a:t>Click to edit Master subtitle style</a:t>
            </a:r>
            <a:endParaRPr lang="de-CH" noProof="0" dirty="0"/>
          </a:p>
        </p:txBody>
      </p:sp>
      <p:sp>
        <p:nvSpPr>
          <p:cNvPr id="10" name="Text Placeholder 9"/>
          <p:cNvSpPr>
            <a:spLocks noGrp="1"/>
          </p:cNvSpPr>
          <p:nvPr userDrawn="1">
            <p:ph type="body" sz="quarter" idx="11"/>
          </p:nvPr>
        </p:nvSpPr>
        <p:spPr>
          <a:xfrm>
            <a:off x="914403" y="6012752"/>
            <a:ext cx="10363199" cy="366713"/>
          </a:xfrm>
          <a:prstGeom prst="rect">
            <a:avLst/>
          </a:prstGeom>
        </p:spPr>
        <p:txBody>
          <a:bodyPr anchor="ctr"/>
          <a:lstStyle>
            <a:lvl1pPr marL="0" indent="0" algn="ctr">
              <a:buNone/>
              <a:defRPr sz="1400" b="1" baseline="0">
                <a:solidFill>
                  <a:schemeClr val="tx1"/>
                </a:solidFill>
                <a:latin typeface="Calibri" panose="020F0502020204030204" pitchFamily="34" charset="0"/>
                <a:cs typeface="Calibri" panose="020F0502020204030204" pitchFamily="34" charset="0"/>
              </a:defRPr>
            </a:lvl1pPr>
            <a:lvl2pPr marL="269868" indent="0" algn="ctr">
              <a:buNone/>
              <a:defRPr>
                <a:solidFill>
                  <a:schemeClr val="bg1"/>
                </a:solidFill>
              </a:defRPr>
            </a:lvl2pPr>
            <a:lvl3pPr marL="541325" indent="0" algn="ctr">
              <a:buNone/>
              <a:defRPr>
                <a:solidFill>
                  <a:schemeClr val="bg1"/>
                </a:solidFill>
              </a:defRPr>
            </a:lvl3pPr>
            <a:lvl4pPr marL="985813" indent="0" algn="ctr">
              <a:buNone/>
              <a:defRPr>
                <a:solidFill>
                  <a:schemeClr val="bg1"/>
                </a:solidFill>
              </a:defRPr>
            </a:lvl4pPr>
            <a:lvl5pPr marL="1341404" indent="0" algn="ctr">
              <a:buNone/>
              <a:defRPr>
                <a:solidFill>
                  <a:schemeClr val="bg1"/>
                </a:solidFill>
              </a:defRPr>
            </a:lvl5pPr>
          </a:lstStyle>
          <a:p>
            <a:pPr lvl="0"/>
            <a:r>
              <a:rPr lang="en-US" noProof="0" dirty="0"/>
              <a:t>Edit Master text styles</a:t>
            </a:r>
          </a:p>
        </p:txBody>
      </p:sp>
      <p:sp>
        <p:nvSpPr>
          <p:cNvPr id="5" name="Title 4"/>
          <p:cNvSpPr>
            <a:spLocks noGrp="1"/>
          </p:cNvSpPr>
          <p:nvPr userDrawn="1">
            <p:ph type="title" hasCustomPrompt="1"/>
          </p:nvPr>
        </p:nvSpPr>
        <p:spPr>
          <a:xfrm>
            <a:off x="914403" y="3051299"/>
            <a:ext cx="10363199" cy="1325563"/>
          </a:xfrm>
        </p:spPr>
        <p:txBody>
          <a:bodyPr anchor="b">
            <a:noAutofit/>
          </a:bodyPr>
          <a:lstStyle>
            <a:lvl1pPr algn="ctr">
              <a:lnSpc>
                <a:spcPts val="7200"/>
              </a:lnSpc>
              <a:defRPr sz="6600" b="1">
                <a:solidFill>
                  <a:schemeClr val="tx1"/>
                </a:solidFill>
                <a:latin typeface="Calibri" panose="020F0502020204030204" pitchFamily="34" charset="0"/>
                <a:cs typeface="Calibri" panose="020F0502020204030204" pitchFamily="34" charset="0"/>
              </a:defRPr>
            </a:lvl1pPr>
          </a:lstStyle>
          <a:p>
            <a:r>
              <a:rPr lang="en-US" dirty="0"/>
              <a:t>Click to edit Master title style</a:t>
            </a:r>
            <a:endParaRPr lang="de-CH" dirty="0"/>
          </a:p>
        </p:txBody>
      </p:sp>
      <p:sp>
        <p:nvSpPr>
          <p:cNvPr id="8" name="Rechteck 7">
            <a:extLst>
              <a:ext uri="{FF2B5EF4-FFF2-40B4-BE49-F238E27FC236}">
                <a16:creationId xmlns:a16="http://schemas.microsoft.com/office/drawing/2014/main" id="{3FB26AF0-6EBB-499E-84C8-E253EF96DA0B}"/>
              </a:ext>
            </a:extLst>
          </p:cNvPr>
          <p:cNvSpPr/>
          <p:nvPr userDrawn="1"/>
        </p:nvSpPr>
        <p:spPr>
          <a:xfrm>
            <a:off x="0" y="-13829"/>
            <a:ext cx="3546389" cy="295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pic>
        <p:nvPicPr>
          <p:cNvPr id="7" name="Grafik 6" descr="Ein Bild, das Nachthimmel enthält.&#10;&#10;Automatisch generierte Beschreibung">
            <a:extLst>
              <a:ext uri="{FF2B5EF4-FFF2-40B4-BE49-F238E27FC236}">
                <a16:creationId xmlns:a16="http://schemas.microsoft.com/office/drawing/2014/main" id="{8946ED93-5C99-4400-A81C-E0CFC58DA8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803" y="348720"/>
            <a:ext cx="1588784" cy="2229638"/>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02AFEE0A-6CA5-4FD5-8770-360AF089A0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76522" y="822972"/>
            <a:ext cx="4785351" cy="1281134"/>
          </a:xfrm>
          <a:prstGeom prst="rect">
            <a:avLst/>
          </a:prstGeom>
        </p:spPr>
      </p:pic>
    </p:spTree>
    <p:extLst>
      <p:ext uri="{BB962C8B-B14F-4D97-AF65-F5344CB8AC3E}">
        <p14:creationId xmlns:p14="http://schemas.microsoft.com/office/powerpoint/2010/main" val="300211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B_2017 / 2 Bilder + Subheadline">
    <p:spTree>
      <p:nvGrpSpPr>
        <p:cNvPr id="1" name=""/>
        <p:cNvGrpSpPr/>
        <p:nvPr/>
      </p:nvGrpSpPr>
      <p:grpSpPr>
        <a:xfrm>
          <a:off x="0" y="0"/>
          <a:ext cx="0" cy="0"/>
          <a:chOff x="0" y="0"/>
          <a:chExt cx="0" cy="0"/>
        </a:xfrm>
      </p:grpSpPr>
      <p:sp>
        <p:nvSpPr>
          <p:cNvPr id="8" name="Bildplatzhalter 33"/>
          <p:cNvSpPr>
            <a:spLocks noGrp="1"/>
          </p:cNvSpPr>
          <p:nvPr>
            <p:ph type="pic" sz="quarter" idx="15" hasCustomPrompt="1"/>
          </p:nvPr>
        </p:nvSpPr>
        <p:spPr>
          <a:xfrm>
            <a:off x="695325" y="2889250"/>
            <a:ext cx="5364000" cy="3240088"/>
          </a:xfrm>
          <a:solidFill>
            <a:schemeClr val="bg2"/>
          </a:solidFill>
        </p:spPr>
        <p:txBody>
          <a:bodyPr anchor="ctr"/>
          <a:lstStyle>
            <a:lvl1pPr algn="ctr">
              <a:defRPr sz="2000"/>
            </a:lvl1pPr>
          </a:lstStyle>
          <a:p>
            <a:r>
              <a:rPr lang="de-DE" dirty="0"/>
              <a:t>Hier klicken um ein Bild einzusetzen</a:t>
            </a:r>
          </a:p>
        </p:txBody>
      </p:sp>
      <p:sp>
        <p:nvSpPr>
          <p:cNvPr id="2" name="Titel 1"/>
          <p:cNvSpPr>
            <a:spLocks noGrp="1"/>
          </p:cNvSpPr>
          <p:nvPr>
            <p:ph type="title" hasCustomPrompt="1"/>
          </p:nvPr>
        </p:nvSpPr>
        <p:spPr/>
        <p:txBody>
          <a:bodyPr/>
          <a:lstStyle>
            <a:lvl1pPr>
              <a:defRPr/>
            </a:lvl1pPr>
          </a:lstStyle>
          <a:p>
            <a:r>
              <a:rPr lang="de-DE" dirty="0"/>
              <a:t>Headline</a:t>
            </a:r>
          </a:p>
        </p:txBody>
      </p:sp>
      <p:sp>
        <p:nvSpPr>
          <p:cNvPr id="7" name="Textplatzhalter 21"/>
          <p:cNvSpPr>
            <a:spLocks noGrp="1"/>
          </p:cNvSpPr>
          <p:nvPr>
            <p:ph type="body" sz="quarter" idx="13" hasCustomPrompt="1"/>
          </p:nvPr>
        </p:nvSpPr>
        <p:spPr>
          <a:xfrm>
            <a:off x="695325" y="1872000"/>
            <a:ext cx="10801350" cy="587678"/>
          </a:xfrm>
        </p:spPr>
        <p:txBody>
          <a:bodyPr/>
          <a:lstStyle>
            <a:lvl1pPr>
              <a:defRPr/>
            </a:lvl1pPr>
          </a:lstStyle>
          <a:p>
            <a:pPr lvl="0"/>
            <a:r>
              <a:rPr lang="de-DE" dirty="0"/>
              <a:t>Subheadline</a:t>
            </a:r>
          </a:p>
        </p:txBody>
      </p:sp>
      <p:sp>
        <p:nvSpPr>
          <p:cNvPr id="9" name="Bildplatzhalter 33"/>
          <p:cNvSpPr>
            <a:spLocks noGrp="1"/>
          </p:cNvSpPr>
          <p:nvPr>
            <p:ph type="pic" sz="quarter" idx="16" hasCustomPrompt="1"/>
          </p:nvPr>
        </p:nvSpPr>
        <p:spPr>
          <a:xfrm>
            <a:off x="6132675" y="2889250"/>
            <a:ext cx="5364000" cy="3240088"/>
          </a:xfrm>
          <a:solidFill>
            <a:schemeClr val="bg2"/>
          </a:solidFill>
        </p:spPr>
        <p:txBody>
          <a:bodyPr anchor="ctr"/>
          <a:lstStyle>
            <a:lvl1pPr algn="ctr">
              <a:defRPr sz="2000"/>
            </a:lvl1pPr>
          </a:lstStyle>
          <a:p>
            <a:r>
              <a:rPr lang="de-DE" dirty="0"/>
              <a:t>Hier klicken um ein Bild einzusetzen</a:t>
            </a:r>
          </a:p>
        </p:txBody>
      </p:sp>
      <p:sp>
        <p:nvSpPr>
          <p:cNvPr id="11" name="Foliennummernplatzhalter 2"/>
          <p:cNvSpPr>
            <a:spLocks noGrp="1"/>
          </p:cNvSpPr>
          <p:nvPr>
            <p:ph type="sldNum" sz="quarter" idx="10"/>
          </p:nvPr>
        </p:nvSpPr>
        <p:spPr>
          <a:xfrm>
            <a:off x="8753475" y="6158834"/>
            <a:ext cx="2743200" cy="365125"/>
          </a:xfrm>
        </p:spPr>
        <p:txBody>
          <a:bodyPr/>
          <a:lstStyle/>
          <a:p>
            <a:fld id="{33D8FF8B-519A-4FD0-B575-B36AE9279070}" type="slidenum">
              <a:rPr lang="de-DE" smtClean="0"/>
              <a:pPr/>
              <a:t>‹Nr.›</a:t>
            </a:fld>
            <a:endParaRPr lang="de-DE"/>
          </a:p>
        </p:txBody>
      </p:sp>
      <p:sp>
        <p:nvSpPr>
          <p:cNvPr id="12" name="Datumsplatzhalter 3"/>
          <p:cNvSpPr>
            <a:spLocks noGrp="1"/>
          </p:cNvSpPr>
          <p:nvPr>
            <p:ph type="dt" sz="half" idx="11"/>
          </p:nvPr>
        </p:nvSpPr>
        <p:spPr>
          <a:xfrm>
            <a:off x="7501084" y="6158426"/>
            <a:ext cx="1252391" cy="360000"/>
          </a:xfrm>
        </p:spPr>
        <p:txBody>
          <a:bodyPr/>
          <a:lstStyle/>
          <a:p>
            <a:r>
              <a:rPr lang="de-DE"/>
              <a:t>23.02.2022</a:t>
            </a:r>
            <a:endParaRPr lang="de-DE" dirty="0"/>
          </a:p>
        </p:txBody>
      </p:sp>
      <p:sp>
        <p:nvSpPr>
          <p:cNvPr id="13" name="Fußzeilenplatzhalter 4"/>
          <p:cNvSpPr>
            <a:spLocks noGrp="1"/>
          </p:cNvSpPr>
          <p:nvPr>
            <p:ph type="ftr" sz="quarter" idx="12"/>
          </p:nvPr>
        </p:nvSpPr>
        <p:spPr>
          <a:xfrm>
            <a:off x="695325" y="6158425"/>
            <a:ext cx="4114800" cy="360000"/>
          </a:xfrm>
        </p:spPr>
        <p:txBody>
          <a:bodyPr/>
          <a:lstStyle/>
          <a:p>
            <a:r>
              <a:rPr lang="de-DE"/>
              <a:t>„Kita goes digital“ - Elterninformationsveranstaltung</a:t>
            </a:r>
            <a:endParaRPr lang="de-DE" dirty="0"/>
          </a:p>
        </p:txBody>
      </p:sp>
    </p:spTree>
    <p:extLst>
      <p:ext uri="{BB962C8B-B14F-4D97-AF65-F5344CB8AC3E}">
        <p14:creationId xmlns:p14="http://schemas.microsoft.com/office/powerpoint/2010/main" val="168336875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B_2017 / 2 Bilder">
    <p:spTree>
      <p:nvGrpSpPr>
        <p:cNvPr id="1" name=""/>
        <p:cNvGrpSpPr/>
        <p:nvPr/>
      </p:nvGrpSpPr>
      <p:grpSpPr>
        <a:xfrm>
          <a:off x="0" y="0"/>
          <a:ext cx="0" cy="0"/>
          <a:chOff x="0" y="0"/>
          <a:chExt cx="0" cy="0"/>
        </a:xfrm>
      </p:grpSpPr>
      <p:sp>
        <p:nvSpPr>
          <p:cNvPr id="8" name="Bildplatzhalter 33"/>
          <p:cNvSpPr>
            <a:spLocks noGrp="1"/>
          </p:cNvSpPr>
          <p:nvPr>
            <p:ph type="pic" sz="quarter" idx="15" hasCustomPrompt="1"/>
          </p:nvPr>
        </p:nvSpPr>
        <p:spPr>
          <a:xfrm>
            <a:off x="695325" y="2133600"/>
            <a:ext cx="5364000" cy="3995738"/>
          </a:xfrm>
          <a:solidFill>
            <a:schemeClr val="bg2"/>
          </a:solidFill>
        </p:spPr>
        <p:txBody>
          <a:bodyPr anchor="ctr"/>
          <a:lstStyle>
            <a:lvl1pPr algn="ctr">
              <a:defRPr sz="2000"/>
            </a:lvl1pPr>
          </a:lstStyle>
          <a:p>
            <a:r>
              <a:rPr lang="de-DE" dirty="0"/>
              <a:t>Hier klicken um ein Bild einzusetzen</a:t>
            </a:r>
          </a:p>
        </p:txBody>
      </p:sp>
      <p:sp>
        <p:nvSpPr>
          <p:cNvPr id="2" name="Titel 1"/>
          <p:cNvSpPr>
            <a:spLocks noGrp="1"/>
          </p:cNvSpPr>
          <p:nvPr>
            <p:ph type="title" hasCustomPrompt="1"/>
          </p:nvPr>
        </p:nvSpPr>
        <p:spPr/>
        <p:txBody>
          <a:bodyPr/>
          <a:lstStyle>
            <a:lvl1pPr>
              <a:defRPr/>
            </a:lvl1pPr>
          </a:lstStyle>
          <a:p>
            <a:r>
              <a:rPr lang="de-DE" dirty="0"/>
              <a:t>Headline</a:t>
            </a:r>
          </a:p>
        </p:txBody>
      </p:sp>
      <p:sp>
        <p:nvSpPr>
          <p:cNvPr id="9" name="Bildplatzhalter 33"/>
          <p:cNvSpPr>
            <a:spLocks noGrp="1"/>
          </p:cNvSpPr>
          <p:nvPr>
            <p:ph type="pic" sz="quarter" idx="16" hasCustomPrompt="1"/>
          </p:nvPr>
        </p:nvSpPr>
        <p:spPr>
          <a:xfrm>
            <a:off x="6132675" y="2133600"/>
            <a:ext cx="5364000" cy="3995738"/>
          </a:xfrm>
          <a:solidFill>
            <a:schemeClr val="bg2"/>
          </a:solidFill>
        </p:spPr>
        <p:txBody>
          <a:bodyPr anchor="ctr"/>
          <a:lstStyle>
            <a:lvl1pPr algn="ctr">
              <a:defRPr sz="2000"/>
            </a:lvl1pPr>
          </a:lstStyle>
          <a:p>
            <a:r>
              <a:rPr lang="de-DE" dirty="0"/>
              <a:t>Hier klicken um ein Bild einzusetzen</a:t>
            </a:r>
          </a:p>
        </p:txBody>
      </p:sp>
      <p:sp>
        <p:nvSpPr>
          <p:cNvPr id="11" name="Foliennummernplatzhalter 2"/>
          <p:cNvSpPr>
            <a:spLocks noGrp="1"/>
          </p:cNvSpPr>
          <p:nvPr>
            <p:ph type="sldNum" sz="quarter" idx="10"/>
          </p:nvPr>
        </p:nvSpPr>
        <p:spPr>
          <a:xfrm>
            <a:off x="8753475" y="6158834"/>
            <a:ext cx="2743200" cy="365125"/>
          </a:xfrm>
        </p:spPr>
        <p:txBody>
          <a:bodyPr/>
          <a:lstStyle/>
          <a:p>
            <a:fld id="{33D8FF8B-519A-4FD0-B575-B36AE9279070}" type="slidenum">
              <a:rPr lang="de-DE" smtClean="0"/>
              <a:pPr/>
              <a:t>‹Nr.›</a:t>
            </a:fld>
            <a:endParaRPr lang="de-DE"/>
          </a:p>
        </p:txBody>
      </p:sp>
      <p:sp>
        <p:nvSpPr>
          <p:cNvPr id="12" name="Datumsplatzhalter 3"/>
          <p:cNvSpPr>
            <a:spLocks noGrp="1"/>
          </p:cNvSpPr>
          <p:nvPr>
            <p:ph type="dt" sz="half" idx="11"/>
          </p:nvPr>
        </p:nvSpPr>
        <p:spPr>
          <a:xfrm>
            <a:off x="7501084" y="6158426"/>
            <a:ext cx="1252391" cy="360000"/>
          </a:xfrm>
        </p:spPr>
        <p:txBody>
          <a:bodyPr/>
          <a:lstStyle/>
          <a:p>
            <a:r>
              <a:rPr lang="de-DE"/>
              <a:t>23.02.2022</a:t>
            </a:r>
            <a:endParaRPr lang="de-DE" dirty="0"/>
          </a:p>
        </p:txBody>
      </p:sp>
      <p:sp>
        <p:nvSpPr>
          <p:cNvPr id="13" name="Fußzeilenplatzhalter 4"/>
          <p:cNvSpPr>
            <a:spLocks noGrp="1"/>
          </p:cNvSpPr>
          <p:nvPr>
            <p:ph type="ftr" sz="quarter" idx="12"/>
          </p:nvPr>
        </p:nvSpPr>
        <p:spPr>
          <a:xfrm>
            <a:off x="695325" y="6158425"/>
            <a:ext cx="4114800" cy="360000"/>
          </a:xfrm>
        </p:spPr>
        <p:txBody>
          <a:bodyPr/>
          <a:lstStyle/>
          <a:p>
            <a:r>
              <a:rPr lang="de-DE"/>
              <a:t>„Kita goes digital“ - Elterninformationsveranstaltung</a:t>
            </a:r>
            <a:endParaRPr lang="de-DE" dirty="0"/>
          </a:p>
        </p:txBody>
      </p:sp>
    </p:spTree>
    <p:extLst>
      <p:ext uri="{BB962C8B-B14F-4D97-AF65-F5344CB8AC3E}">
        <p14:creationId xmlns:p14="http://schemas.microsoft.com/office/powerpoint/2010/main" val="207604642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B_2017 / 3 Bilder + Subheadlin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33D8FF8B-519A-4FD0-B575-B36AE9279070}" type="slidenum">
              <a:rPr lang="de-DE" smtClean="0"/>
              <a:pPr/>
              <a:t>‹Nr.›</a:t>
            </a:fld>
            <a:endParaRPr lang="de-DE"/>
          </a:p>
        </p:txBody>
      </p:sp>
      <p:sp>
        <p:nvSpPr>
          <p:cNvPr id="4" name="Datumsplatzhalter 3"/>
          <p:cNvSpPr>
            <a:spLocks noGrp="1"/>
          </p:cNvSpPr>
          <p:nvPr>
            <p:ph type="dt" sz="half" idx="11"/>
          </p:nvPr>
        </p:nvSpPr>
        <p:spPr/>
        <p:txBody>
          <a:bodyPr/>
          <a:lstStyle/>
          <a:p>
            <a:r>
              <a:rPr lang="de-DE"/>
              <a:t>23.02.2022</a:t>
            </a:r>
            <a:endParaRPr lang="de-DE" dirty="0"/>
          </a:p>
        </p:txBody>
      </p:sp>
      <p:sp>
        <p:nvSpPr>
          <p:cNvPr id="5" name="Fußzeilenplatzhalter 4"/>
          <p:cNvSpPr>
            <a:spLocks noGrp="1"/>
          </p:cNvSpPr>
          <p:nvPr>
            <p:ph type="ftr" sz="quarter" idx="12"/>
          </p:nvPr>
        </p:nvSpPr>
        <p:spPr/>
        <p:txBody>
          <a:bodyPr/>
          <a:lstStyle/>
          <a:p>
            <a:r>
              <a:rPr lang="de-DE"/>
              <a:t>„Kita goes digital“ - Elterninformationsveranstaltung</a:t>
            </a:r>
            <a:endParaRPr lang="de-DE" dirty="0"/>
          </a:p>
        </p:txBody>
      </p:sp>
      <p:sp>
        <p:nvSpPr>
          <p:cNvPr id="6" name="Bildplatzhalter 33"/>
          <p:cNvSpPr>
            <a:spLocks noGrp="1"/>
          </p:cNvSpPr>
          <p:nvPr>
            <p:ph type="pic" sz="quarter" idx="15" hasCustomPrompt="1"/>
          </p:nvPr>
        </p:nvSpPr>
        <p:spPr>
          <a:xfrm>
            <a:off x="695325" y="2889250"/>
            <a:ext cx="3528000" cy="3240088"/>
          </a:xfrm>
          <a:solidFill>
            <a:schemeClr val="bg2"/>
          </a:solidFill>
        </p:spPr>
        <p:txBody>
          <a:bodyPr anchor="ctr"/>
          <a:lstStyle>
            <a:lvl1pPr algn="ctr">
              <a:defRPr sz="2000"/>
            </a:lvl1pPr>
          </a:lstStyle>
          <a:p>
            <a:r>
              <a:rPr lang="de-DE" dirty="0"/>
              <a:t>Hier klicken um ein Bild einzusetzen</a:t>
            </a:r>
          </a:p>
        </p:txBody>
      </p:sp>
      <p:sp>
        <p:nvSpPr>
          <p:cNvPr id="7" name="Textplatzhalter 21"/>
          <p:cNvSpPr>
            <a:spLocks noGrp="1"/>
          </p:cNvSpPr>
          <p:nvPr>
            <p:ph type="body" sz="quarter" idx="13" hasCustomPrompt="1"/>
          </p:nvPr>
        </p:nvSpPr>
        <p:spPr>
          <a:xfrm>
            <a:off x="695325" y="1872000"/>
            <a:ext cx="10801350" cy="587678"/>
          </a:xfrm>
        </p:spPr>
        <p:txBody>
          <a:bodyPr/>
          <a:lstStyle>
            <a:lvl1pPr>
              <a:defRPr/>
            </a:lvl1pPr>
          </a:lstStyle>
          <a:p>
            <a:pPr lvl="0"/>
            <a:r>
              <a:rPr lang="de-DE" dirty="0"/>
              <a:t>Subheadline</a:t>
            </a:r>
          </a:p>
        </p:txBody>
      </p:sp>
      <p:sp>
        <p:nvSpPr>
          <p:cNvPr id="8" name="Bildplatzhalter 33"/>
          <p:cNvSpPr>
            <a:spLocks noGrp="1"/>
          </p:cNvSpPr>
          <p:nvPr>
            <p:ph type="pic" sz="quarter" idx="16" hasCustomPrompt="1"/>
          </p:nvPr>
        </p:nvSpPr>
        <p:spPr>
          <a:xfrm>
            <a:off x="4332000" y="2889250"/>
            <a:ext cx="3528000" cy="3240088"/>
          </a:xfrm>
          <a:solidFill>
            <a:schemeClr val="bg2"/>
          </a:solidFill>
        </p:spPr>
        <p:txBody>
          <a:bodyPr anchor="ctr"/>
          <a:lstStyle>
            <a:lvl1pPr algn="ctr">
              <a:defRPr sz="2000"/>
            </a:lvl1pPr>
          </a:lstStyle>
          <a:p>
            <a:r>
              <a:rPr lang="de-DE" dirty="0"/>
              <a:t>Hier klicken um ein Bild einzusetzen</a:t>
            </a:r>
          </a:p>
        </p:txBody>
      </p:sp>
      <p:sp>
        <p:nvSpPr>
          <p:cNvPr id="9" name="Bildplatzhalter 33"/>
          <p:cNvSpPr>
            <a:spLocks noGrp="1"/>
          </p:cNvSpPr>
          <p:nvPr>
            <p:ph type="pic" sz="quarter" idx="17" hasCustomPrompt="1"/>
          </p:nvPr>
        </p:nvSpPr>
        <p:spPr>
          <a:xfrm>
            <a:off x="7968675" y="2889250"/>
            <a:ext cx="3528000" cy="3240088"/>
          </a:xfrm>
          <a:solidFill>
            <a:schemeClr val="bg2"/>
          </a:solidFill>
        </p:spPr>
        <p:txBody>
          <a:bodyPr anchor="ctr"/>
          <a:lstStyle>
            <a:lvl1pPr algn="ctr">
              <a:defRPr sz="2000"/>
            </a:lvl1pPr>
          </a:lstStyle>
          <a:p>
            <a:r>
              <a:rPr lang="de-DE" dirty="0"/>
              <a:t>Hier klicken um ein Bild einzusetzen</a:t>
            </a:r>
          </a:p>
        </p:txBody>
      </p:sp>
    </p:spTree>
    <p:extLst>
      <p:ext uri="{BB962C8B-B14F-4D97-AF65-F5344CB8AC3E}">
        <p14:creationId xmlns:p14="http://schemas.microsoft.com/office/powerpoint/2010/main" val="292173925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B_2017 / 3 Bil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33D8FF8B-519A-4FD0-B575-B36AE9279070}" type="slidenum">
              <a:rPr lang="de-DE" smtClean="0"/>
              <a:pPr/>
              <a:t>‹Nr.›</a:t>
            </a:fld>
            <a:endParaRPr lang="de-DE"/>
          </a:p>
        </p:txBody>
      </p:sp>
      <p:sp>
        <p:nvSpPr>
          <p:cNvPr id="4" name="Datumsplatzhalter 3"/>
          <p:cNvSpPr>
            <a:spLocks noGrp="1"/>
          </p:cNvSpPr>
          <p:nvPr>
            <p:ph type="dt" sz="half" idx="11"/>
          </p:nvPr>
        </p:nvSpPr>
        <p:spPr/>
        <p:txBody>
          <a:bodyPr/>
          <a:lstStyle/>
          <a:p>
            <a:r>
              <a:rPr lang="de-DE"/>
              <a:t>23.02.2022</a:t>
            </a:r>
            <a:endParaRPr lang="de-DE" dirty="0"/>
          </a:p>
        </p:txBody>
      </p:sp>
      <p:sp>
        <p:nvSpPr>
          <p:cNvPr id="5" name="Fußzeilenplatzhalter 4"/>
          <p:cNvSpPr>
            <a:spLocks noGrp="1"/>
          </p:cNvSpPr>
          <p:nvPr>
            <p:ph type="ftr" sz="quarter" idx="12"/>
          </p:nvPr>
        </p:nvSpPr>
        <p:spPr/>
        <p:txBody>
          <a:bodyPr/>
          <a:lstStyle/>
          <a:p>
            <a:r>
              <a:rPr lang="de-DE"/>
              <a:t>„Kita goes digital“ - Elterninformationsveranstaltung</a:t>
            </a:r>
            <a:endParaRPr lang="de-DE" dirty="0"/>
          </a:p>
        </p:txBody>
      </p:sp>
      <p:sp>
        <p:nvSpPr>
          <p:cNvPr id="6" name="Bildplatzhalter 33"/>
          <p:cNvSpPr>
            <a:spLocks noGrp="1"/>
          </p:cNvSpPr>
          <p:nvPr>
            <p:ph type="pic" sz="quarter" idx="15" hasCustomPrompt="1"/>
          </p:nvPr>
        </p:nvSpPr>
        <p:spPr>
          <a:xfrm>
            <a:off x="695325" y="2133600"/>
            <a:ext cx="3528000" cy="3995738"/>
          </a:xfrm>
          <a:solidFill>
            <a:schemeClr val="bg2"/>
          </a:solidFill>
        </p:spPr>
        <p:txBody>
          <a:bodyPr anchor="ctr"/>
          <a:lstStyle>
            <a:lvl1pPr algn="ctr">
              <a:defRPr sz="2000"/>
            </a:lvl1pPr>
          </a:lstStyle>
          <a:p>
            <a:r>
              <a:rPr lang="de-DE" dirty="0"/>
              <a:t>Hier klicken um ein Bild einzusetzen</a:t>
            </a:r>
          </a:p>
        </p:txBody>
      </p:sp>
      <p:sp>
        <p:nvSpPr>
          <p:cNvPr id="8" name="Bildplatzhalter 33"/>
          <p:cNvSpPr>
            <a:spLocks noGrp="1"/>
          </p:cNvSpPr>
          <p:nvPr>
            <p:ph type="pic" sz="quarter" idx="16" hasCustomPrompt="1"/>
          </p:nvPr>
        </p:nvSpPr>
        <p:spPr>
          <a:xfrm>
            <a:off x="4332000" y="2133600"/>
            <a:ext cx="3528000" cy="3995738"/>
          </a:xfrm>
          <a:solidFill>
            <a:schemeClr val="bg2"/>
          </a:solidFill>
        </p:spPr>
        <p:txBody>
          <a:bodyPr anchor="ctr"/>
          <a:lstStyle>
            <a:lvl1pPr algn="ctr">
              <a:defRPr sz="2000"/>
            </a:lvl1pPr>
          </a:lstStyle>
          <a:p>
            <a:r>
              <a:rPr lang="de-DE" dirty="0"/>
              <a:t>Hier klicken um ein Bild einzusetzen</a:t>
            </a:r>
          </a:p>
        </p:txBody>
      </p:sp>
      <p:sp>
        <p:nvSpPr>
          <p:cNvPr id="9" name="Bildplatzhalter 33"/>
          <p:cNvSpPr>
            <a:spLocks noGrp="1"/>
          </p:cNvSpPr>
          <p:nvPr>
            <p:ph type="pic" sz="quarter" idx="17" hasCustomPrompt="1"/>
          </p:nvPr>
        </p:nvSpPr>
        <p:spPr>
          <a:xfrm>
            <a:off x="7968675" y="2133600"/>
            <a:ext cx="3528000" cy="3995738"/>
          </a:xfrm>
          <a:solidFill>
            <a:schemeClr val="bg2"/>
          </a:solidFill>
        </p:spPr>
        <p:txBody>
          <a:bodyPr anchor="ctr"/>
          <a:lstStyle>
            <a:lvl1pPr algn="ctr">
              <a:defRPr sz="2000"/>
            </a:lvl1pPr>
          </a:lstStyle>
          <a:p>
            <a:r>
              <a:rPr lang="de-DE" dirty="0"/>
              <a:t>Hier klicken um ein Bild einzusetzen</a:t>
            </a:r>
          </a:p>
        </p:txBody>
      </p:sp>
    </p:spTree>
    <p:extLst>
      <p:ext uri="{BB962C8B-B14F-4D97-AF65-F5344CB8AC3E}">
        <p14:creationId xmlns:p14="http://schemas.microsoft.com/office/powerpoint/2010/main" val="208929308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B_2017 / Themen Stadtentwicklung Gelb">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33D8FF8B-519A-4FD0-B575-B36AE9279070}" type="slidenum">
              <a:rPr lang="de-DE" smtClean="0"/>
              <a:pPr/>
              <a:t>‹Nr.›</a:t>
            </a:fld>
            <a:endParaRPr lang="de-DE"/>
          </a:p>
        </p:txBody>
      </p:sp>
      <p:sp>
        <p:nvSpPr>
          <p:cNvPr id="4" name="Datumsplatzhalter 3"/>
          <p:cNvSpPr>
            <a:spLocks noGrp="1"/>
          </p:cNvSpPr>
          <p:nvPr>
            <p:ph type="dt" sz="half" idx="11"/>
          </p:nvPr>
        </p:nvSpPr>
        <p:spPr/>
        <p:txBody>
          <a:bodyPr/>
          <a:lstStyle/>
          <a:p>
            <a:r>
              <a:rPr lang="de-DE"/>
              <a:t>23.02.2022</a:t>
            </a:r>
            <a:endParaRPr lang="de-DE" dirty="0"/>
          </a:p>
        </p:txBody>
      </p:sp>
      <p:sp>
        <p:nvSpPr>
          <p:cNvPr id="5" name="Fußzeilenplatzhalter 4"/>
          <p:cNvSpPr>
            <a:spLocks noGrp="1"/>
          </p:cNvSpPr>
          <p:nvPr>
            <p:ph type="ftr" sz="quarter" idx="12"/>
          </p:nvPr>
        </p:nvSpPr>
        <p:spPr/>
        <p:txBody>
          <a:bodyPr/>
          <a:lstStyle/>
          <a:p>
            <a:r>
              <a:rPr lang="de-DE"/>
              <a:t>„Kita goes digital“ - Elterninformationsveranstaltung</a:t>
            </a:r>
            <a:endParaRPr lang="de-DE" dirty="0"/>
          </a:p>
        </p:txBody>
      </p:sp>
      <p:cxnSp>
        <p:nvCxnSpPr>
          <p:cNvPr id="47" name="Gerader Verbinder 46"/>
          <p:cNvCxnSpPr>
            <a:cxnSpLocks/>
          </p:cNvCxnSpPr>
          <p:nvPr userDrawn="1"/>
        </p:nvCxnSpPr>
        <p:spPr>
          <a:xfrm>
            <a:off x="3395663" y="1934199"/>
            <a:ext cx="0" cy="1293883"/>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2" name="Gruppieren 1"/>
          <p:cNvGrpSpPr/>
          <p:nvPr userDrawn="1"/>
        </p:nvGrpSpPr>
        <p:grpSpPr>
          <a:xfrm>
            <a:off x="695325" y="1904654"/>
            <a:ext cx="2700338" cy="1307386"/>
            <a:chOff x="695325" y="1904654"/>
            <a:chExt cx="2700338" cy="1307386"/>
          </a:xfrm>
        </p:grpSpPr>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4204" y="1904654"/>
              <a:ext cx="1122579" cy="1122579"/>
            </a:xfrm>
            <a:prstGeom prst="rect">
              <a:avLst/>
            </a:prstGeom>
            <a:noFill/>
          </p:spPr>
        </p:pic>
        <p:sp>
          <p:nvSpPr>
            <p:cNvPr id="59" name="Textfeld 58"/>
            <p:cNvSpPr txBox="1"/>
            <p:nvPr userDrawn="1"/>
          </p:nvSpPr>
          <p:spPr>
            <a:xfrm>
              <a:off x="695325" y="2904263"/>
              <a:ext cx="2700338" cy="307777"/>
            </a:xfrm>
            <a:prstGeom prst="rect">
              <a:avLst/>
            </a:prstGeom>
            <a:noFill/>
          </p:spPr>
          <p:txBody>
            <a:bodyPr wrap="square" rtlCol="0">
              <a:spAutoFit/>
            </a:bodyPr>
            <a:lstStyle/>
            <a:p>
              <a:pPr algn="ctr"/>
              <a:r>
                <a:rPr lang="de-DE" sz="1400" b="1" dirty="0"/>
                <a:t>Attraktives Wohnen</a:t>
              </a:r>
            </a:p>
          </p:txBody>
        </p:sp>
      </p:grpSp>
      <p:grpSp>
        <p:nvGrpSpPr>
          <p:cNvPr id="6" name="Gruppieren 5"/>
          <p:cNvGrpSpPr/>
          <p:nvPr userDrawn="1"/>
        </p:nvGrpSpPr>
        <p:grpSpPr>
          <a:xfrm>
            <a:off x="3414905" y="1908579"/>
            <a:ext cx="2700226" cy="1303461"/>
            <a:chOff x="3414905" y="1908579"/>
            <a:chExt cx="2700226" cy="1303461"/>
          </a:xfrm>
        </p:grpSpPr>
        <p:pic>
          <p:nvPicPr>
            <p:cNvPr id="32" name="Grafik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84542" y="1908579"/>
              <a:ext cx="1122578" cy="1114728"/>
            </a:xfrm>
            <a:prstGeom prst="rect">
              <a:avLst/>
            </a:prstGeom>
            <a:noFill/>
          </p:spPr>
        </p:pic>
        <p:sp>
          <p:nvSpPr>
            <p:cNvPr id="60" name="Textfeld 59"/>
            <p:cNvSpPr txBox="1"/>
            <p:nvPr userDrawn="1"/>
          </p:nvSpPr>
          <p:spPr>
            <a:xfrm>
              <a:off x="3414905" y="2904263"/>
              <a:ext cx="2700226" cy="307777"/>
            </a:xfrm>
            <a:prstGeom prst="rect">
              <a:avLst/>
            </a:prstGeom>
            <a:noFill/>
          </p:spPr>
          <p:txBody>
            <a:bodyPr wrap="square" rtlCol="0">
              <a:spAutoFit/>
            </a:bodyPr>
            <a:lstStyle/>
            <a:p>
              <a:pPr algn="ctr"/>
              <a:r>
                <a:rPr lang="de-DE" sz="1400" b="1" dirty="0"/>
                <a:t>Wirtschaft und Arbeit</a:t>
              </a:r>
            </a:p>
          </p:txBody>
        </p:sp>
      </p:grpSp>
      <p:grpSp>
        <p:nvGrpSpPr>
          <p:cNvPr id="7" name="Gruppieren 6"/>
          <p:cNvGrpSpPr/>
          <p:nvPr userDrawn="1"/>
        </p:nvGrpSpPr>
        <p:grpSpPr>
          <a:xfrm>
            <a:off x="6476263" y="1904654"/>
            <a:ext cx="1776458" cy="1307386"/>
            <a:chOff x="6476263" y="1904654"/>
            <a:chExt cx="1776458" cy="1307386"/>
          </a:xfrm>
        </p:grpSpPr>
        <p:pic>
          <p:nvPicPr>
            <p:cNvPr id="30" name="Grafik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03202" y="1904654"/>
              <a:ext cx="1122579" cy="1122579"/>
            </a:xfrm>
            <a:prstGeom prst="rect">
              <a:avLst/>
            </a:prstGeom>
            <a:noFill/>
          </p:spPr>
        </p:pic>
        <p:sp>
          <p:nvSpPr>
            <p:cNvPr id="61" name="Textfeld 60"/>
            <p:cNvSpPr txBox="1"/>
            <p:nvPr userDrawn="1"/>
          </p:nvSpPr>
          <p:spPr>
            <a:xfrm>
              <a:off x="6476263" y="2904263"/>
              <a:ext cx="1776458" cy="307777"/>
            </a:xfrm>
            <a:prstGeom prst="rect">
              <a:avLst/>
            </a:prstGeom>
            <a:noFill/>
          </p:spPr>
          <p:txBody>
            <a:bodyPr wrap="square" rtlCol="0">
              <a:spAutoFit/>
            </a:bodyPr>
            <a:lstStyle/>
            <a:p>
              <a:pPr algn="ctr"/>
              <a:r>
                <a:rPr lang="de-DE" sz="1400" b="1" dirty="0"/>
                <a:t>Mobilität</a:t>
              </a:r>
            </a:p>
          </p:txBody>
        </p:sp>
      </p:grpSp>
      <p:grpSp>
        <p:nvGrpSpPr>
          <p:cNvPr id="8" name="Gruppieren 7"/>
          <p:cNvGrpSpPr/>
          <p:nvPr userDrawn="1"/>
        </p:nvGrpSpPr>
        <p:grpSpPr>
          <a:xfrm>
            <a:off x="8789785" y="1908579"/>
            <a:ext cx="2706890" cy="1303461"/>
            <a:chOff x="8789785" y="1908579"/>
            <a:chExt cx="2706890" cy="1303461"/>
          </a:xfrm>
        </p:grpSpPr>
        <p:pic>
          <p:nvPicPr>
            <p:cNvPr id="33" name="Grafik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89343" y="1908579"/>
              <a:ext cx="1114728" cy="1114728"/>
            </a:xfrm>
            <a:prstGeom prst="rect">
              <a:avLst/>
            </a:prstGeom>
            <a:noFill/>
          </p:spPr>
        </p:pic>
        <p:sp>
          <p:nvSpPr>
            <p:cNvPr id="62" name="Textfeld 61"/>
            <p:cNvSpPr txBox="1"/>
            <p:nvPr userDrawn="1"/>
          </p:nvSpPr>
          <p:spPr>
            <a:xfrm>
              <a:off x="8789785" y="2904263"/>
              <a:ext cx="2706890" cy="307777"/>
            </a:xfrm>
            <a:prstGeom prst="rect">
              <a:avLst/>
            </a:prstGeom>
            <a:noFill/>
          </p:spPr>
          <p:txBody>
            <a:bodyPr wrap="square" rtlCol="0">
              <a:spAutoFit/>
            </a:bodyPr>
            <a:lstStyle/>
            <a:p>
              <a:pPr algn="ctr"/>
              <a:r>
                <a:rPr lang="de-DE" sz="1400" b="1" dirty="0"/>
                <a:t>Zusammenleben</a:t>
              </a:r>
            </a:p>
          </p:txBody>
        </p:sp>
      </p:grpSp>
      <p:grpSp>
        <p:nvGrpSpPr>
          <p:cNvPr id="9" name="Gruppieren 8"/>
          <p:cNvGrpSpPr/>
          <p:nvPr userDrawn="1"/>
        </p:nvGrpSpPr>
        <p:grpSpPr>
          <a:xfrm>
            <a:off x="2027808" y="3354280"/>
            <a:ext cx="2700338" cy="1349192"/>
            <a:chOff x="2027808" y="3354280"/>
            <a:chExt cx="2700338" cy="1349192"/>
          </a:xfrm>
        </p:grpSpPr>
        <p:pic>
          <p:nvPicPr>
            <p:cNvPr id="25" name="Grafik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40275" y="3354280"/>
              <a:ext cx="1086800" cy="1079200"/>
            </a:xfrm>
            <a:prstGeom prst="rect">
              <a:avLst/>
            </a:prstGeom>
            <a:noFill/>
          </p:spPr>
        </p:pic>
        <p:sp>
          <p:nvSpPr>
            <p:cNvPr id="63" name="Textfeld 62"/>
            <p:cNvSpPr txBox="1"/>
            <p:nvPr userDrawn="1"/>
          </p:nvSpPr>
          <p:spPr>
            <a:xfrm>
              <a:off x="2027808" y="4395695"/>
              <a:ext cx="2700338" cy="307777"/>
            </a:xfrm>
            <a:prstGeom prst="rect">
              <a:avLst/>
            </a:prstGeom>
            <a:noFill/>
          </p:spPr>
          <p:txBody>
            <a:bodyPr wrap="square" rtlCol="0">
              <a:spAutoFit/>
            </a:bodyPr>
            <a:lstStyle/>
            <a:p>
              <a:pPr algn="ctr"/>
              <a:r>
                <a:rPr lang="de-DE" sz="1400" b="1" dirty="0"/>
                <a:t>Energie</a:t>
              </a:r>
            </a:p>
          </p:txBody>
        </p:sp>
      </p:grpSp>
      <p:grpSp>
        <p:nvGrpSpPr>
          <p:cNvPr id="10" name="Gruppieren 9"/>
          <p:cNvGrpSpPr/>
          <p:nvPr userDrawn="1"/>
        </p:nvGrpSpPr>
        <p:grpSpPr>
          <a:xfrm>
            <a:off x="4663181" y="3397975"/>
            <a:ext cx="2688941" cy="1305497"/>
            <a:chOff x="4663181" y="3397975"/>
            <a:chExt cx="2688941" cy="1305497"/>
          </a:xfrm>
        </p:grpSpPr>
        <p:pic>
          <p:nvPicPr>
            <p:cNvPr id="12" name="Grafik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30296" y="3397975"/>
              <a:ext cx="991810" cy="991810"/>
            </a:xfrm>
            <a:prstGeom prst="rect">
              <a:avLst/>
            </a:prstGeom>
          </p:spPr>
        </p:pic>
        <p:sp>
          <p:nvSpPr>
            <p:cNvPr id="64" name="Textfeld 63"/>
            <p:cNvSpPr txBox="1"/>
            <p:nvPr userDrawn="1"/>
          </p:nvSpPr>
          <p:spPr>
            <a:xfrm>
              <a:off x="4663181" y="4395695"/>
              <a:ext cx="2688941" cy="307777"/>
            </a:xfrm>
            <a:prstGeom prst="rect">
              <a:avLst/>
            </a:prstGeom>
            <a:noFill/>
          </p:spPr>
          <p:txBody>
            <a:bodyPr wrap="square" rtlCol="0">
              <a:spAutoFit/>
            </a:bodyPr>
            <a:lstStyle/>
            <a:p>
              <a:pPr algn="ctr"/>
              <a:r>
                <a:rPr lang="de-DE" sz="1400" b="1" dirty="0"/>
                <a:t>Bildung und Betreuung</a:t>
              </a:r>
            </a:p>
          </p:txBody>
        </p:sp>
      </p:grpSp>
      <p:grpSp>
        <p:nvGrpSpPr>
          <p:cNvPr id="13" name="Gruppieren 12"/>
          <p:cNvGrpSpPr/>
          <p:nvPr userDrawn="1"/>
        </p:nvGrpSpPr>
        <p:grpSpPr>
          <a:xfrm>
            <a:off x="7435807" y="3354065"/>
            <a:ext cx="2721062" cy="1349407"/>
            <a:chOff x="7435807" y="3354065"/>
            <a:chExt cx="2721062" cy="1349407"/>
          </a:xfrm>
        </p:grpSpPr>
        <p:pic>
          <p:nvPicPr>
            <p:cNvPr id="28" name="Grafik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52721" y="3354065"/>
              <a:ext cx="1087233" cy="1079630"/>
            </a:xfrm>
            <a:prstGeom prst="rect">
              <a:avLst/>
            </a:prstGeom>
            <a:noFill/>
          </p:spPr>
        </p:pic>
        <p:sp>
          <p:nvSpPr>
            <p:cNvPr id="65" name="Textfeld 64"/>
            <p:cNvSpPr txBox="1"/>
            <p:nvPr userDrawn="1"/>
          </p:nvSpPr>
          <p:spPr>
            <a:xfrm>
              <a:off x="7435807" y="4395695"/>
              <a:ext cx="2721062" cy="307777"/>
            </a:xfrm>
            <a:prstGeom prst="rect">
              <a:avLst/>
            </a:prstGeom>
            <a:noFill/>
          </p:spPr>
          <p:txBody>
            <a:bodyPr wrap="square" rtlCol="0">
              <a:spAutoFit/>
            </a:bodyPr>
            <a:lstStyle/>
            <a:p>
              <a:pPr algn="ctr"/>
              <a:r>
                <a:rPr lang="de-DE" sz="1400" b="1" dirty="0"/>
                <a:t>Kulturelles Leben</a:t>
              </a:r>
            </a:p>
          </p:txBody>
        </p:sp>
      </p:grpSp>
      <p:grpSp>
        <p:nvGrpSpPr>
          <p:cNvPr id="14" name="Gruppieren 13"/>
          <p:cNvGrpSpPr/>
          <p:nvPr userDrawn="1"/>
        </p:nvGrpSpPr>
        <p:grpSpPr>
          <a:xfrm>
            <a:off x="695325" y="4807899"/>
            <a:ext cx="2700338" cy="1401443"/>
            <a:chOff x="695325" y="4807899"/>
            <a:chExt cx="2700338" cy="1401443"/>
          </a:xfrm>
        </p:grpSpPr>
        <p:pic>
          <p:nvPicPr>
            <p:cNvPr id="27" name="Grafik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01057" y="4807899"/>
              <a:ext cx="1093534" cy="1085887"/>
            </a:xfrm>
            <a:prstGeom prst="rect">
              <a:avLst/>
            </a:prstGeom>
            <a:noFill/>
          </p:spPr>
        </p:pic>
        <p:sp>
          <p:nvSpPr>
            <p:cNvPr id="66" name="Textfeld 65"/>
            <p:cNvSpPr txBox="1"/>
            <p:nvPr userDrawn="1"/>
          </p:nvSpPr>
          <p:spPr>
            <a:xfrm>
              <a:off x="695325" y="5901565"/>
              <a:ext cx="2700338" cy="307777"/>
            </a:xfrm>
            <a:prstGeom prst="rect">
              <a:avLst/>
            </a:prstGeom>
            <a:noFill/>
          </p:spPr>
          <p:txBody>
            <a:bodyPr wrap="square" rtlCol="0">
              <a:spAutoFit/>
            </a:bodyPr>
            <a:lstStyle/>
            <a:p>
              <a:pPr algn="ctr"/>
              <a:r>
                <a:rPr lang="de-DE" sz="1400" b="1" dirty="0"/>
                <a:t>Grün in der Stadt</a:t>
              </a:r>
            </a:p>
          </p:txBody>
        </p:sp>
      </p:grpSp>
      <p:grpSp>
        <p:nvGrpSpPr>
          <p:cNvPr id="15" name="Gruppieren 14"/>
          <p:cNvGrpSpPr/>
          <p:nvPr userDrawn="1"/>
        </p:nvGrpSpPr>
        <p:grpSpPr>
          <a:xfrm>
            <a:off x="3395663" y="4793478"/>
            <a:ext cx="2692695" cy="1415864"/>
            <a:chOff x="3395663" y="4793478"/>
            <a:chExt cx="2692695" cy="1415864"/>
          </a:xfrm>
        </p:grpSpPr>
        <p:pic>
          <p:nvPicPr>
            <p:cNvPr id="29" name="Grafik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84646" y="4793478"/>
              <a:ext cx="1114728" cy="1114728"/>
            </a:xfrm>
            <a:prstGeom prst="rect">
              <a:avLst/>
            </a:prstGeom>
            <a:noFill/>
          </p:spPr>
        </p:pic>
        <p:sp>
          <p:nvSpPr>
            <p:cNvPr id="67" name="Textfeld 66"/>
            <p:cNvSpPr txBox="1"/>
            <p:nvPr userDrawn="1"/>
          </p:nvSpPr>
          <p:spPr>
            <a:xfrm>
              <a:off x="3395663" y="5901565"/>
              <a:ext cx="2692695" cy="307777"/>
            </a:xfrm>
            <a:prstGeom prst="rect">
              <a:avLst/>
            </a:prstGeom>
            <a:noFill/>
          </p:spPr>
          <p:txBody>
            <a:bodyPr wrap="square" rtlCol="0">
              <a:spAutoFit/>
            </a:bodyPr>
            <a:lstStyle/>
            <a:p>
              <a:pPr algn="ctr"/>
              <a:r>
                <a:rPr lang="de-DE" sz="1400" b="1" dirty="0"/>
                <a:t>Lebendige Innenstadt</a:t>
              </a:r>
            </a:p>
          </p:txBody>
        </p:sp>
      </p:grpSp>
      <p:grpSp>
        <p:nvGrpSpPr>
          <p:cNvPr id="16" name="Gruppieren 15"/>
          <p:cNvGrpSpPr/>
          <p:nvPr userDrawn="1"/>
        </p:nvGrpSpPr>
        <p:grpSpPr>
          <a:xfrm>
            <a:off x="6131221" y="4789553"/>
            <a:ext cx="2622251" cy="1419789"/>
            <a:chOff x="6131221" y="4789553"/>
            <a:chExt cx="2622251" cy="1419789"/>
          </a:xfrm>
        </p:grpSpPr>
        <p:pic>
          <p:nvPicPr>
            <p:cNvPr id="31" name="Grafik 3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881057" y="4789553"/>
              <a:ext cx="1122579" cy="1122579"/>
            </a:xfrm>
            <a:prstGeom prst="rect">
              <a:avLst/>
            </a:prstGeom>
            <a:noFill/>
          </p:spPr>
        </p:pic>
        <p:sp>
          <p:nvSpPr>
            <p:cNvPr id="68" name="Textfeld 67"/>
            <p:cNvSpPr txBox="1"/>
            <p:nvPr userDrawn="1"/>
          </p:nvSpPr>
          <p:spPr>
            <a:xfrm>
              <a:off x="6131221" y="5901565"/>
              <a:ext cx="2622251" cy="307777"/>
            </a:xfrm>
            <a:prstGeom prst="rect">
              <a:avLst/>
            </a:prstGeom>
            <a:noFill/>
          </p:spPr>
          <p:txBody>
            <a:bodyPr wrap="square" rtlCol="0">
              <a:spAutoFit/>
            </a:bodyPr>
            <a:lstStyle/>
            <a:p>
              <a:pPr algn="ctr"/>
              <a:r>
                <a:rPr lang="de-DE" sz="1400" b="1" dirty="0"/>
                <a:t>Vitale Stadtteile</a:t>
              </a:r>
            </a:p>
          </p:txBody>
        </p:sp>
      </p:grpSp>
      <p:grpSp>
        <p:nvGrpSpPr>
          <p:cNvPr id="17" name="Gruppieren 16"/>
          <p:cNvGrpSpPr/>
          <p:nvPr userDrawn="1"/>
        </p:nvGrpSpPr>
        <p:grpSpPr>
          <a:xfrm>
            <a:off x="8796335" y="4862699"/>
            <a:ext cx="2727051" cy="1346643"/>
            <a:chOff x="8796335" y="4862699"/>
            <a:chExt cx="2727051" cy="1346643"/>
          </a:xfrm>
        </p:grpSpPr>
        <p:pic>
          <p:nvPicPr>
            <p:cNvPr id="26" name="Grafik 2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20481824">
              <a:off x="9740938" y="4862699"/>
              <a:ext cx="976287" cy="976287"/>
            </a:xfrm>
            <a:prstGeom prst="rect">
              <a:avLst/>
            </a:prstGeom>
            <a:noFill/>
          </p:spPr>
        </p:pic>
        <p:sp>
          <p:nvSpPr>
            <p:cNvPr id="69" name="Textfeld 68"/>
            <p:cNvSpPr txBox="1"/>
            <p:nvPr userDrawn="1"/>
          </p:nvSpPr>
          <p:spPr>
            <a:xfrm>
              <a:off x="8796335" y="5901565"/>
              <a:ext cx="2727051" cy="307777"/>
            </a:xfrm>
            <a:prstGeom prst="rect">
              <a:avLst/>
            </a:prstGeom>
            <a:noFill/>
          </p:spPr>
          <p:txBody>
            <a:bodyPr wrap="square" rtlCol="0">
              <a:spAutoFit/>
            </a:bodyPr>
            <a:lstStyle/>
            <a:p>
              <a:pPr algn="ctr"/>
              <a:r>
                <a:rPr lang="de-DE" sz="1400" b="1" dirty="0"/>
                <a:t>Sport und Gesundheit</a:t>
              </a:r>
            </a:p>
          </p:txBody>
        </p:sp>
      </p:grpSp>
      <p:cxnSp>
        <p:nvCxnSpPr>
          <p:cNvPr id="84" name="Gerader Verbinder 83"/>
          <p:cNvCxnSpPr>
            <a:cxnSpLocks/>
          </p:cNvCxnSpPr>
          <p:nvPr userDrawn="1"/>
        </p:nvCxnSpPr>
        <p:spPr>
          <a:xfrm>
            <a:off x="6074568" y="1934199"/>
            <a:ext cx="0" cy="129388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5" name="Gerader Verbinder 84"/>
          <p:cNvCxnSpPr>
            <a:cxnSpLocks/>
          </p:cNvCxnSpPr>
          <p:nvPr userDrawn="1"/>
        </p:nvCxnSpPr>
        <p:spPr>
          <a:xfrm>
            <a:off x="8796338" y="1934199"/>
            <a:ext cx="0" cy="129388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6" name="Gerader Verbinder 85"/>
          <p:cNvCxnSpPr>
            <a:cxnSpLocks/>
          </p:cNvCxnSpPr>
          <p:nvPr userDrawn="1"/>
        </p:nvCxnSpPr>
        <p:spPr>
          <a:xfrm>
            <a:off x="3395663" y="4876801"/>
            <a:ext cx="0" cy="129388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7" name="Gerader Verbinder 86"/>
          <p:cNvCxnSpPr>
            <a:cxnSpLocks/>
          </p:cNvCxnSpPr>
          <p:nvPr userDrawn="1"/>
        </p:nvCxnSpPr>
        <p:spPr>
          <a:xfrm>
            <a:off x="6074568" y="4876801"/>
            <a:ext cx="0" cy="129388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8" name="Gerader Verbinder 87"/>
          <p:cNvCxnSpPr>
            <a:cxnSpLocks/>
          </p:cNvCxnSpPr>
          <p:nvPr userDrawn="1"/>
        </p:nvCxnSpPr>
        <p:spPr>
          <a:xfrm>
            <a:off x="8796338" y="4876801"/>
            <a:ext cx="0" cy="129388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9" name="Textfeld 88"/>
          <p:cNvSpPr txBox="1"/>
          <p:nvPr userDrawn="1"/>
        </p:nvSpPr>
        <p:spPr>
          <a:xfrm>
            <a:off x="661165" y="1289821"/>
            <a:ext cx="10851551" cy="461665"/>
          </a:xfrm>
          <a:prstGeom prst="rect">
            <a:avLst/>
          </a:prstGeom>
          <a:noFill/>
        </p:spPr>
        <p:txBody>
          <a:bodyPr wrap="square" lIns="0" tIns="0" rIns="0" bIns="0" rtlCol="0">
            <a:spAutoFit/>
          </a:bodyPr>
          <a:lstStyle/>
          <a:p>
            <a:r>
              <a:rPr lang="de-DE" sz="3000" b="1" dirty="0"/>
              <a:t>Die elf Themen des Stadtentwicklungskonzeptes</a:t>
            </a:r>
          </a:p>
        </p:txBody>
      </p:sp>
      <p:cxnSp>
        <p:nvCxnSpPr>
          <p:cNvPr id="90" name="Gerader Verbinder 89"/>
          <p:cNvCxnSpPr>
            <a:cxnSpLocks/>
          </p:cNvCxnSpPr>
          <p:nvPr userDrawn="1"/>
        </p:nvCxnSpPr>
        <p:spPr>
          <a:xfrm>
            <a:off x="7432177" y="3397975"/>
            <a:ext cx="0" cy="129388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1" name="Gerader Verbinder 90"/>
          <p:cNvCxnSpPr>
            <a:cxnSpLocks/>
          </p:cNvCxnSpPr>
          <p:nvPr userDrawn="1"/>
        </p:nvCxnSpPr>
        <p:spPr>
          <a:xfrm>
            <a:off x="4448345" y="3397975"/>
            <a:ext cx="0" cy="1293883"/>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5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fade">
                                      <p:cBhvr>
                                        <p:cTn id="20" dur="500"/>
                                        <p:tgtEl>
                                          <p:spTgt spid="84"/>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fade">
                                      <p:cBhvr>
                                        <p:cTn id="28" dur="500"/>
                                        <p:tgtEl>
                                          <p:spTgt spid="85"/>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fade">
                                      <p:cBhvr>
                                        <p:cTn id="41" dur="500"/>
                                        <p:tgtEl>
                                          <p:spTgt spid="91"/>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fade">
                                      <p:cBhvr>
                                        <p:cTn id="49" dur="500"/>
                                        <p:tgtEl>
                                          <p:spTgt spid="90"/>
                                        </p:tgtEl>
                                      </p:cBhvr>
                                    </p:animEffect>
                                  </p:childTnLst>
                                </p:cTn>
                              </p:par>
                              <p:par>
                                <p:cTn id="50" presetID="10"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fade">
                                      <p:cBhvr>
                                        <p:cTn id="62" dur="500"/>
                                        <p:tgtEl>
                                          <p:spTgt spid="86"/>
                                        </p:tgtEl>
                                      </p:cBhvr>
                                    </p:animEffect>
                                  </p:childTnLst>
                                </p:cTn>
                              </p:par>
                              <p:par>
                                <p:cTn id="63" presetID="10"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500"/>
                                        <p:tgtEl>
                                          <p:spTgt spid="87"/>
                                        </p:tgtEl>
                                      </p:cBhvr>
                                    </p:animEffect>
                                  </p:childTnLst>
                                </p:cTn>
                              </p:par>
                              <p:par>
                                <p:cTn id="71" presetID="10"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fade">
                                      <p:cBhvr>
                                        <p:cTn id="78" dur="500"/>
                                        <p:tgtEl>
                                          <p:spTgt spid="88"/>
                                        </p:tgtEl>
                                      </p:cBhvr>
                                    </p:animEffect>
                                  </p:childTnLst>
                                </p:cTn>
                              </p:par>
                              <p:par>
                                <p:cTn id="79" presetID="10" presetClass="entr" presetSubtype="0"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3840">
          <p15:clr>
            <a:srgbClr val="FBAE40"/>
          </p15:clr>
        </p15:guide>
        <p15:guide id="2" pos="2139">
          <p15:clr>
            <a:srgbClr val="FBAE40"/>
          </p15:clr>
        </p15:guide>
        <p15:guide id="3" pos="5541">
          <p15:clr>
            <a:srgbClr val="FBAE40"/>
          </p15:clr>
        </p15:guide>
        <p15:guide id="4" orient="horz" pos="2160">
          <p15:clr>
            <a:srgbClr val="FBAE40"/>
          </p15:clr>
        </p15:guide>
        <p15:guide id="5" orient="horz" pos="297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B_2017 / Fragen an die Zukuft gesamt">
    <p:spTree>
      <p:nvGrpSpPr>
        <p:cNvPr id="1" name=""/>
        <p:cNvGrpSpPr/>
        <p:nvPr/>
      </p:nvGrpSpPr>
      <p:grpSpPr>
        <a:xfrm>
          <a:off x="0" y="0"/>
          <a:ext cx="0" cy="0"/>
          <a:chOff x="0" y="0"/>
          <a:chExt cx="0" cy="0"/>
        </a:xfrm>
      </p:grpSpPr>
      <p:pic>
        <p:nvPicPr>
          <p:cNvPr id="73" name="Grafik 72"/>
          <p:cNvPicPr>
            <a:picLocks noChangeAspect="1"/>
          </p:cNvPicPr>
          <p:nvPr userDrawn="1"/>
        </p:nvPicPr>
        <p:blipFill rotWithShape="1">
          <a:blip r:embed="rId2" cstate="print">
            <a:extLst>
              <a:ext uri="{28A0092B-C50C-407E-A947-70E740481C1C}">
                <a14:useLocalDpi xmlns:a14="http://schemas.microsoft.com/office/drawing/2010/main" val="0"/>
              </a:ext>
            </a:extLst>
          </a:blip>
          <a:srcRect t="14043" b="14043"/>
          <a:stretch/>
        </p:blipFill>
        <p:spPr>
          <a:xfrm>
            <a:off x="8796339" y="2134134"/>
            <a:ext cx="2700338" cy="1293350"/>
          </a:xfrm>
          <a:prstGeom prst="rect">
            <a:avLst/>
          </a:prstGeom>
        </p:spPr>
      </p:pic>
      <p:pic>
        <p:nvPicPr>
          <p:cNvPr id="72" name="Grafik 71"/>
          <p:cNvPicPr>
            <a:picLocks noChangeAspect="1"/>
          </p:cNvPicPr>
          <p:nvPr userDrawn="1"/>
        </p:nvPicPr>
        <p:blipFill rotWithShape="1">
          <a:blip r:embed="rId3" cstate="print">
            <a:extLst>
              <a:ext uri="{28A0092B-C50C-407E-A947-70E740481C1C}">
                <a14:useLocalDpi xmlns:a14="http://schemas.microsoft.com/office/drawing/2010/main" val="0"/>
              </a:ext>
            </a:extLst>
          </a:blip>
          <a:srcRect t="8083" b="20123"/>
          <a:stretch/>
        </p:blipFill>
        <p:spPr>
          <a:xfrm>
            <a:off x="6096004" y="2134134"/>
            <a:ext cx="2700334" cy="1293350"/>
          </a:xfrm>
          <a:prstGeom prst="rect">
            <a:avLst/>
          </a:prstGeom>
        </p:spPr>
      </p:pic>
      <p:pic>
        <p:nvPicPr>
          <p:cNvPr id="71" name="Grafik 70"/>
          <p:cNvPicPr>
            <a:picLocks noChangeAspect="1"/>
          </p:cNvPicPr>
          <p:nvPr userDrawn="1"/>
        </p:nvPicPr>
        <p:blipFill rotWithShape="1">
          <a:blip r:embed="rId4" cstate="print">
            <a:extLst>
              <a:ext uri="{28A0092B-C50C-407E-A947-70E740481C1C}">
                <a14:useLocalDpi xmlns:a14="http://schemas.microsoft.com/office/drawing/2010/main" val="0"/>
              </a:ext>
            </a:extLst>
          </a:blip>
          <a:srcRect l="280" t="17674" r="280" b="17674"/>
          <a:stretch/>
        </p:blipFill>
        <p:spPr>
          <a:xfrm>
            <a:off x="3395662" y="2134134"/>
            <a:ext cx="2700340" cy="1293350"/>
          </a:xfrm>
          <a:prstGeom prst="rect">
            <a:avLst/>
          </a:prstGeom>
        </p:spPr>
      </p:pic>
      <p:pic>
        <p:nvPicPr>
          <p:cNvPr id="18" name="Grafik 17"/>
          <p:cNvPicPr>
            <a:picLocks noChangeAspect="1"/>
          </p:cNvPicPr>
          <p:nvPr userDrawn="1"/>
        </p:nvPicPr>
        <p:blipFill rotWithShape="1">
          <a:blip r:embed="rId5" cstate="print">
            <a:extLst>
              <a:ext uri="{28A0092B-C50C-407E-A947-70E740481C1C}">
                <a14:useLocalDpi xmlns:a14="http://schemas.microsoft.com/office/drawing/2010/main" val="0"/>
              </a:ext>
            </a:extLst>
          </a:blip>
          <a:srcRect t="21263" b="14816"/>
          <a:stretch/>
        </p:blipFill>
        <p:spPr>
          <a:xfrm>
            <a:off x="695325" y="2134134"/>
            <a:ext cx="2700338" cy="1293350"/>
          </a:xfrm>
          <a:prstGeom prst="rect">
            <a:avLst/>
          </a:prstGeom>
        </p:spPr>
      </p:pic>
      <p:sp>
        <p:nvSpPr>
          <p:cNvPr id="3" name="Foliennummernplatzhalter 2"/>
          <p:cNvSpPr>
            <a:spLocks noGrp="1"/>
          </p:cNvSpPr>
          <p:nvPr>
            <p:ph type="sldNum" sz="quarter" idx="10"/>
          </p:nvPr>
        </p:nvSpPr>
        <p:spPr/>
        <p:txBody>
          <a:bodyPr/>
          <a:lstStyle/>
          <a:p>
            <a:fld id="{33D8FF8B-519A-4FD0-B575-B36AE9279070}" type="slidenum">
              <a:rPr lang="de-DE" smtClean="0"/>
              <a:pPr/>
              <a:t>‹Nr.›</a:t>
            </a:fld>
            <a:endParaRPr lang="de-DE"/>
          </a:p>
        </p:txBody>
      </p:sp>
      <p:sp>
        <p:nvSpPr>
          <p:cNvPr id="4" name="Datumsplatzhalter 3"/>
          <p:cNvSpPr>
            <a:spLocks noGrp="1"/>
          </p:cNvSpPr>
          <p:nvPr>
            <p:ph type="dt" sz="half" idx="11"/>
          </p:nvPr>
        </p:nvSpPr>
        <p:spPr/>
        <p:txBody>
          <a:bodyPr/>
          <a:lstStyle/>
          <a:p>
            <a:r>
              <a:rPr lang="de-DE"/>
              <a:t>23.02.2022</a:t>
            </a:r>
            <a:endParaRPr lang="de-DE" dirty="0"/>
          </a:p>
        </p:txBody>
      </p:sp>
      <p:sp>
        <p:nvSpPr>
          <p:cNvPr id="5" name="Fußzeilenplatzhalter 4"/>
          <p:cNvSpPr>
            <a:spLocks noGrp="1"/>
          </p:cNvSpPr>
          <p:nvPr>
            <p:ph type="ftr" sz="quarter" idx="12"/>
          </p:nvPr>
        </p:nvSpPr>
        <p:spPr/>
        <p:txBody>
          <a:bodyPr/>
          <a:lstStyle/>
          <a:p>
            <a:r>
              <a:rPr lang="de-DE"/>
              <a:t>„Kita goes digital“ - Elterninformationsveranstaltung</a:t>
            </a:r>
            <a:endParaRPr lang="de-DE" dirty="0"/>
          </a:p>
        </p:txBody>
      </p:sp>
      <p:sp>
        <p:nvSpPr>
          <p:cNvPr id="89" name="Textfeld 88"/>
          <p:cNvSpPr txBox="1"/>
          <p:nvPr userDrawn="1"/>
        </p:nvSpPr>
        <p:spPr>
          <a:xfrm>
            <a:off x="661165" y="1289821"/>
            <a:ext cx="10851551" cy="461665"/>
          </a:xfrm>
          <a:prstGeom prst="rect">
            <a:avLst/>
          </a:prstGeom>
          <a:noFill/>
        </p:spPr>
        <p:txBody>
          <a:bodyPr wrap="square" lIns="0" tIns="0" rIns="0" bIns="0" rtlCol="0">
            <a:spAutoFit/>
          </a:bodyPr>
          <a:lstStyle/>
          <a:p>
            <a:r>
              <a:rPr lang="de-DE" sz="3000" b="1" dirty="0"/>
              <a:t>Fragen an die Zukunft</a:t>
            </a:r>
          </a:p>
        </p:txBody>
      </p:sp>
      <p:sp>
        <p:nvSpPr>
          <p:cNvPr id="48" name="Textfeld 47"/>
          <p:cNvSpPr txBox="1"/>
          <p:nvPr userDrawn="1"/>
        </p:nvSpPr>
        <p:spPr>
          <a:xfrm>
            <a:off x="695325" y="2904263"/>
            <a:ext cx="2700338" cy="523220"/>
          </a:xfrm>
          <a:prstGeom prst="rect">
            <a:avLst/>
          </a:prstGeom>
          <a:noFill/>
        </p:spPr>
        <p:txBody>
          <a:bodyPr wrap="square" rtlCol="0">
            <a:spAutoFit/>
          </a:bodyPr>
          <a:lstStyle/>
          <a:p>
            <a:pPr algn="ctr"/>
            <a:r>
              <a:rPr lang="de-DE" sz="1400" b="1" dirty="0"/>
              <a:t>Was ist unsere</a:t>
            </a:r>
            <a:br>
              <a:rPr lang="de-DE" sz="1400" b="1" dirty="0"/>
            </a:br>
            <a:r>
              <a:rPr lang="de-DE" sz="1400" b="1" dirty="0"/>
              <a:t>Identität?</a:t>
            </a:r>
          </a:p>
        </p:txBody>
      </p:sp>
      <p:sp>
        <p:nvSpPr>
          <p:cNvPr id="49" name="Textfeld 48"/>
          <p:cNvSpPr txBox="1"/>
          <p:nvPr userDrawn="1"/>
        </p:nvSpPr>
        <p:spPr>
          <a:xfrm>
            <a:off x="3395663" y="2904263"/>
            <a:ext cx="2700338" cy="523220"/>
          </a:xfrm>
          <a:prstGeom prst="rect">
            <a:avLst/>
          </a:prstGeom>
          <a:noFill/>
        </p:spPr>
        <p:txBody>
          <a:bodyPr wrap="square" rtlCol="0">
            <a:spAutoFit/>
          </a:bodyPr>
          <a:lstStyle/>
          <a:p>
            <a:pPr algn="ctr"/>
            <a:r>
              <a:rPr lang="de-DE" sz="1400" b="1" dirty="0"/>
              <a:t>Wie wohnen </a:t>
            </a:r>
            <a:br>
              <a:rPr lang="de-DE" sz="1400" b="1" dirty="0"/>
            </a:br>
            <a:r>
              <a:rPr lang="de-DE" sz="1400" b="1" dirty="0"/>
              <a:t>wir morgen?</a:t>
            </a:r>
          </a:p>
        </p:txBody>
      </p:sp>
      <p:sp>
        <p:nvSpPr>
          <p:cNvPr id="50" name="Textfeld 49"/>
          <p:cNvSpPr txBox="1"/>
          <p:nvPr userDrawn="1"/>
        </p:nvSpPr>
        <p:spPr>
          <a:xfrm>
            <a:off x="6150915" y="2904263"/>
            <a:ext cx="2700338" cy="523220"/>
          </a:xfrm>
          <a:prstGeom prst="rect">
            <a:avLst/>
          </a:prstGeom>
          <a:noFill/>
        </p:spPr>
        <p:txBody>
          <a:bodyPr wrap="square" rtlCol="0">
            <a:spAutoFit/>
          </a:bodyPr>
          <a:lstStyle/>
          <a:p>
            <a:pPr algn="ctr"/>
            <a:r>
              <a:rPr lang="de-DE" sz="1400" b="1" dirty="0"/>
              <a:t>Denkt ihr auch an </a:t>
            </a:r>
            <a:br>
              <a:rPr lang="de-DE" sz="1400" b="1" dirty="0"/>
            </a:br>
            <a:r>
              <a:rPr lang="de-DE" sz="1400" b="1" dirty="0"/>
              <a:t>unsere Zukunft?</a:t>
            </a:r>
          </a:p>
        </p:txBody>
      </p:sp>
      <p:sp>
        <p:nvSpPr>
          <p:cNvPr id="51" name="Textfeld 50"/>
          <p:cNvSpPr txBox="1"/>
          <p:nvPr userDrawn="1"/>
        </p:nvSpPr>
        <p:spPr>
          <a:xfrm>
            <a:off x="8796339" y="2904263"/>
            <a:ext cx="2700338" cy="523220"/>
          </a:xfrm>
          <a:prstGeom prst="rect">
            <a:avLst/>
          </a:prstGeom>
          <a:noFill/>
        </p:spPr>
        <p:txBody>
          <a:bodyPr wrap="square" rtlCol="0">
            <a:spAutoFit/>
          </a:bodyPr>
          <a:lstStyle/>
          <a:p>
            <a:pPr algn="ctr"/>
            <a:r>
              <a:rPr lang="de-DE" sz="1400" b="1" dirty="0"/>
              <a:t>Wo erholen </a:t>
            </a:r>
            <a:br>
              <a:rPr lang="de-DE" sz="1400" b="1" dirty="0"/>
            </a:br>
            <a:r>
              <a:rPr lang="de-DE" sz="1400" b="1" dirty="0"/>
              <a:t>wir uns?</a:t>
            </a:r>
          </a:p>
        </p:txBody>
      </p:sp>
      <p:sp>
        <p:nvSpPr>
          <p:cNvPr id="52" name="Textfeld 51"/>
          <p:cNvSpPr txBox="1"/>
          <p:nvPr userDrawn="1"/>
        </p:nvSpPr>
        <p:spPr>
          <a:xfrm>
            <a:off x="695325" y="4201180"/>
            <a:ext cx="2700338" cy="523220"/>
          </a:xfrm>
          <a:prstGeom prst="rect">
            <a:avLst/>
          </a:prstGeom>
          <a:noFill/>
        </p:spPr>
        <p:txBody>
          <a:bodyPr wrap="square" rtlCol="0">
            <a:spAutoFit/>
          </a:bodyPr>
          <a:lstStyle/>
          <a:p>
            <a:pPr algn="ctr"/>
            <a:r>
              <a:rPr lang="de-DE" sz="1400" b="1" dirty="0"/>
              <a:t>Wie stärken wir Familien?</a:t>
            </a:r>
          </a:p>
        </p:txBody>
      </p:sp>
      <p:sp>
        <p:nvSpPr>
          <p:cNvPr id="53" name="Textfeld 52"/>
          <p:cNvSpPr txBox="1"/>
          <p:nvPr userDrawn="1"/>
        </p:nvSpPr>
        <p:spPr>
          <a:xfrm>
            <a:off x="3395663" y="4201180"/>
            <a:ext cx="2700338" cy="523220"/>
          </a:xfrm>
          <a:prstGeom prst="rect">
            <a:avLst/>
          </a:prstGeom>
          <a:noFill/>
        </p:spPr>
        <p:txBody>
          <a:bodyPr wrap="square" rtlCol="0">
            <a:spAutoFit/>
          </a:bodyPr>
          <a:lstStyle/>
          <a:p>
            <a:pPr algn="ctr"/>
            <a:r>
              <a:rPr lang="de-DE" sz="1400" b="1" dirty="0"/>
              <a:t>Wer investiert </a:t>
            </a:r>
            <a:br>
              <a:rPr lang="de-DE" sz="1400" b="1" dirty="0"/>
            </a:br>
            <a:r>
              <a:rPr lang="de-DE" sz="1400" b="1" dirty="0"/>
              <a:t>in unsere Stadt?</a:t>
            </a:r>
          </a:p>
        </p:txBody>
      </p:sp>
      <p:sp>
        <p:nvSpPr>
          <p:cNvPr id="54" name="Textfeld 53"/>
          <p:cNvSpPr txBox="1"/>
          <p:nvPr userDrawn="1"/>
        </p:nvSpPr>
        <p:spPr>
          <a:xfrm>
            <a:off x="6150915" y="4201180"/>
            <a:ext cx="2700338" cy="523220"/>
          </a:xfrm>
          <a:prstGeom prst="rect">
            <a:avLst/>
          </a:prstGeom>
          <a:noFill/>
        </p:spPr>
        <p:txBody>
          <a:bodyPr wrap="square" rtlCol="0">
            <a:spAutoFit/>
          </a:bodyPr>
          <a:lstStyle/>
          <a:p>
            <a:pPr algn="ctr"/>
            <a:r>
              <a:rPr lang="de-DE" sz="1400" b="1" dirty="0"/>
              <a:t>Hält unsere Stadt auch im Alter noch jung?</a:t>
            </a:r>
          </a:p>
        </p:txBody>
      </p:sp>
      <p:sp>
        <p:nvSpPr>
          <p:cNvPr id="55" name="Textfeld 54"/>
          <p:cNvSpPr txBox="1"/>
          <p:nvPr userDrawn="1"/>
        </p:nvSpPr>
        <p:spPr>
          <a:xfrm>
            <a:off x="8796339" y="4201180"/>
            <a:ext cx="2700338" cy="523220"/>
          </a:xfrm>
          <a:prstGeom prst="rect">
            <a:avLst/>
          </a:prstGeom>
          <a:noFill/>
        </p:spPr>
        <p:txBody>
          <a:bodyPr wrap="square" rtlCol="0">
            <a:spAutoFit/>
          </a:bodyPr>
          <a:lstStyle/>
          <a:p>
            <a:pPr algn="ctr"/>
            <a:r>
              <a:rPr lang="de-DE" sz="1400" b="1" dirty="0"/>
              <a:t>Wie wollen wir </a:t>
            </a:r>
            <a:br>
              <a:rPr lang="de-DE" sz="1400" b="1" dirty="0"/>
            </a:br>
            <a:r>
              <a:rPr lang="de-DE" sz="1400" b="1" dirty="0"/>
              <a:t>mobil sein?</a:t>
            </a:r>
          </a:p>
        </p:txBody>
      </p:sp>
      <p:sp>
        <p:nvSpPr>
          <p:cNvPr id="56" name="Textfeld 55"/>
          <p:cNvSpPr txBox="1"/>
          <p:nvPr userDrawn="1"/>
        </p:nvSpPr>
        <p:spPr>
          <a:xfrm>
            <a:off x="695325" y="5606118"/>
            <a:ext cx="2700338" cy="523220"/>
          </a:xfrm>
          <a:prstGeom prst="rect">
            <a:avLst/>
          </a:prstGeom>
          <a:noFill/>
        </p:spPr>
        <p:txBody>
          <a:bodyPr wrap="square" rtlCol="0">
            <a:spAutoFit/>
          </a:bodyPr>
          <a:lstStyle/>
          <a:p>
            <a:pPr algn="ctr"/>
            <a:r>
              <a:rPr lang="de-DE" sz="1400" b="1" dirty="0"/>
              <a:t>Wie decken wir unseren Energiebedarf?</a:t>
            </a:r>
          </a:p>
        </p:txBody>
      </p:sp>
      <p:sp>
        <p:nvSpPr>
          <p:cNvPr id="57" name="Textfeld 56"/>
          <p:cNvSpPr txBox="1"/>
          <p:nvPr userDrawn="1"/>
        </p:nvSpPr>
        <p:spPr>
          <a:xfrm>
            <a:off x="3395663" y="5606118"/>
            <a:ext cx="2700338" cy="523220"/>
          </a:xfrm>
          <a:prstGeom prst="rect">
            <a:avLst/>
          </a:prstGeom>
          <a:noFill/>
        </p:spPr>
        <p:txBody>
          <a:bodyPr wrap="square" rtlCol="0">
            <a:spAutoFit/>
          </a:bodyPr>
          <a:lstStyle/>
          <a:p>
            <a:pPr algn="ctr"/>
            <a:r>
              <a:rPr lang="de-DE" sz="1400" b="1" dirty="0"/>
              <a:t>Wo und wie werden </a:t>
            </a:r>
            <a:br>
              <a:rPr lang="de-DE" sz="1400" b="1" dirty="0"/>
            </a:br>
            <a:r>
              <a:rPr lang="de-DE" sz="1400" b="1" dirty="0"/>
              <a:t>wir arbeiten?</a:t>
            </a:r>
          </a:p>
        </p:txBody>
      </p:sp>
      <p:sp>
        <p:nvSpPr>
          <p:cNvPr id="58" name="Textfeld 57"/>
          <p:cNvSpPr txBox="1"/>
          <p:nvPr userDrawn="1"/>
        </p:nvSpPr>
        <p:spPr>
          <a:xfrm>
            <a:off x="6150915" y="5606118"/>
            <a:ext cx="2700338" cy="523220"/>
          </a:xfrm>
          <a:prstGeom prst="rect">
            <a:avLst/>
          </a:prstGeom>
          <a:noFill/>
        </p:spPr>
        <p:txBody>
          <a:bodyPr wrap="square" rtlCol="0">
            <a:spAutoFit/>
          </a:bodyPr>
          <a:lstStyle/>
          <a:p>
            <a:pPr algn="ctr"/>
            <a:r>
              <a:rPr lang="de-DE" sz="1400" b="1" dirty="0"/>
              <a:t>Werden wir uns gemeinsam wohlfühlen?</a:t>
            </a:r>
          </a:p>
        </p:txBody>
      </p:sp>
      <p:sp>
        <p:nvSpPr>
          <p:cNvPr id="70" name="Textfeld 69"/>
          <p:cNvSpPr txBox="1"/>
          <p:nvPr userDrawn="1"/>
        </p:nvSpPr>
        <p:spPr>
          <a:xfrm>
            <a:off x="8796339" y="5606118"/>
            <a:ext cx="2700338" cy="523220"/>
          </a:xfrm>
          <a:prstGeom prst="rect">
            <a:avLst/>
          </a:prstGeom>
          <a:noFill/>
        </p:spPr>
        <p:txBody>
          <a:bodyPr wrap="square" rtlCol="0">
            <a:spAutoFit/>
          </a:bodyPr>
          <a:lstStyle/>
          <a:p>
            <a:pPr algn="ctr"/>
            <a:r>
              <a:rPr lang="de-DE" sz="1400" b="1" dirty="0"/>
              <a:t>Was können wir hier in zehn Jahren einkaufen?</a:t>
            </a:r>
          </a:p>
        </p:txBody>
      </p:sp>
    </p:spTree>
    <p:extLst>
      <p:ext uri="{BB962C8B-B14F-4D97-AF65-F5344CB8AC3E}">
        <p14:creationId xmlns:p14="http://schemas.microsoft.com/office/powerpoint/2010/main" val="1761289421"/>
      </p:ext>
    </p:extLst>
  </p:cSld>
  <p:clrMapOvr>
    <a:masterClrMapping/>
  </p:clrMapOvr>
  <p:extLst>
    <p:ext uri="{DCECCB84-F9BA-43D5-87BE-67443E8EF086}">
      <p15:sldGuideLst xmlns:p15="http://schemas.microsoft.com/office/powerpoint/2012/main">
        <p15:guide id="1" pos="3840">
          <p15:clr>
            <a:srgbClr val="FBAE40"/>
          </p15:clr>
        </p15:guide>
        <p15:guide id="2" pos="2139">
          <p15:clr>
            <a:srgbClr val="FBAE40"/>
          </p15:clr>
        </p15:guide>
        <p15:guide id="3" pos="5541">
          <p15:clr>
            <a:srgbClr val="FBAE40"/>
          </p15:clr>
        </p15:guide>
        <p15:guide id="4" orient="horz" pos="2160">
          <p15:clr>
            <a:srgbClr val="FBAE40"/>
          </p15:clr>
        </p15:guide>
        <p15:guide id="5" orient="horz" pos="297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B_2017 / Fragen an die Zukuft animiert">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33D8FF8B-519A-4FD0-B575-B36AE9279070}" type="slidenum">
              <a:rPr lang="de-DE" smtClean="0"/>
              <a:pPr/>
              <a:t>‹Nr.›</a:t>
            </a:fld>
            <a:endParaRPr lang="de-DE"/>
          </a:p>
        </p:txBody>
      </p:sp>
      <p:sp>
        <p:nvSpPr>
          <p:cNvPr id="4" name="Datumsplatzhalter 3"/>
          <p:cNvSpPr>
            <a:spLocks noGrp="1"/>
          </p:cNvSpPr>
          <p:nvPr>
            <p:ph type="dt" sz="half" idx="11"/>
          </p:nvPr>
        </p:nvSpPr>
        <p:spPr/>
        <p:txBody>
          <a:bodyPr/>
          <a:lstStyle/>
          <a:p>
            <a:r>
              <a:rPr lang="de-DE"/>
              <a:t>23.02.2022</a:t>
            </a:r>
            <a:endParaRPr lang="de-DE" dirty="0"/>
          </a:p>
        </p:txBody>
      </p:sp>
      <p:sp>
        <p:nvSpPr>
          <p:cNvPr id="5" name="Fußzeilenplatzhalter 4"/>
          <p:cNvSpPr>
            <a:spLocks noGrp="1"/>
          </p:cNvSpPr>
          <p:nvPr>
            <p:ph type="ftr" sz="quarter" idx="12"/>
          </p:nvPr>
        </p:nvSpPr>
        <p:spPr/>
        <p:txBody>
          <a:bodyPr/>
          <a:lstStyle/>
          <a:p>
            <a:r>
              <a:rPr lang="de-DE"/>
              <a:t>„Kita goes digital“ - Elterninformationsveranstaltung</a:t>
            </a:r>
            <a:endParaRPr lang="de-DE" dirty="0"/>
          </a:p>
        </p:txBody>
      </p:sp>
      <p:sp>
        <p:nvSpPr>
          <p:cNvPr id="89" name="Textfeld 88"/>
          <p:cNvSpPr txBox="1"/>
          <p:nvPr userDrawn="1"/>
        </p:nvSpPr>
        <p:spPr>
          <a:xfrm>
            <a:off x="661165" y="1289821"/>
            <a:ext cx="10851551" cy="461665"/>
          </a:xfrm>
          <a:prstGeom prst="rect">
            <a:avLst/>
          </a:prstGeom>
          <a:noFill/>
        </p:spPr>
        <p:txBody>
          <a:bodyPr wrap="square" lIns="0" tIns="0" rIns="0" bIns="0" rtlCol="0">
            <a:spAutoFit/>
          </a:bodyPr>
          <a:lstStyle/>
          <a:p>
            <a:r>
              <a:rPr lang="de-DE" sz="3000" b="1" dirty="0"/>
              <a:t>Fragen an die Zukunft</a:t>
            </a:r>
          </a:p>
        </p:txBody>
      </p:sp>
      <p:grpSp>
        <p:nvGrpSpPr>
          <p:cNvPr id="2" name="Gruppieren 1"/>
          <p:cNvGrpSpPr/>
          <p:nvPr userDrawn="1"/>
        </p:nvGrpSpPr>
        <p:grpSpPr>
          <a:xfrm>
            <a:off x="695325" y="2250238"/>
            <a:ext cx="4114800" cy="3879100"/>
            <a:chOff x="695325" y="2250238"/>
            <a:chExt cx="4114800" cy="3879100"/>
          </a:xfrm>
        </p:grpSpPr>
        <p:pic>
          <p:nvPicPr>
            <p:cNvPr id="18" name="Grafik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4625" t="-222" b="-6"/>
            <a:stretch/>
          </p:blipFill>
          <p:spPr>
            <a:xfrm>
              <a:off x="695325" y="2889250"/>
              <a:ext cx="4114800" cy="3240088"/>
            </a:xfrm>
            <a:prstGeom prst="rect">
              <a:avLst/>
            </a:prstGeom>
            <a:ln w="19050">
              <a:solidFill>
                <a:schemeClr val="bg1"/>
              </a:solidFill>
            </a:ln>
          </p:spPr>
        </p:pic>
        <p:sp>
          <p:nvSpPr>
            <p:cNvPr id="48" name="Textfeld 47"/>
            <p:cNvSpPr txBox="1"/>
            <p:nvPr userDrawn="1"/>
          </p:nvSpPr>
          <p:spPr>
            <a:xfrm>
              <a:off x="695325" y="2250238"/>
              <a:ext cx="2700338" cy="523220"/>
            </a:xfrm>
            <a:prstGeom prst="rect">
              <a:avLst/>
            </a:prstGeom>
            <a:noFill/>
          </p:spPr>
          <p:txBody>
            <a:bodyPr wrap="square" rtlCol="0">
              <a:spAutoFit/>
            </a:bodyPr>
            <a:lstStyle/>
            <a:p>
              <a:pPr algn="ctr"/>
              <a:r>
                <a:rPr lang="de-DE" sz="1400" b="1" dirty="0"/>
                <a:t>Was ist unsere</a:t>
              </a:r>
              <a:br>
                <a:rPr lang="de-DE" sz="1400" b="1" dirty="0"/>
              </a:br>
              <a:r>
                <a:rPr lang="de-DE" sz="1400" b="1" dirty="0"/>
                <a:t>Identität?</a:t>
              </a:r>
            </a:p>
          </p:txBody>
        </p:sp>
      </p:grpSp>
      <p:grpSp>
        <p:nvGrpSpPr>
          <p:cNvPr id="6" name="Gruppieren 5"/>
          <p:cNvGrpSpPr/>
          <p:nvPr userDrawn="1"/>
        </p:nvGrpSpPr>
        <p:grpSpPr>
          <a:xfrm>
            <a:off x="3395664" y="2250238"/>
            <a:ext cx="4105420" cy="3879100"/>
            <a:chOff x="3395664" y="2250238"/>
            <a:chExt cx="4105420" cy="3879100"/>
          </a:xfrm>
        </p:grpSpPr>
        <p:pic>
          <p:nvPicPr>
            <p:cNvPr id="71" name="Grafik 70"/>
            <p:cNvPicPr>
              <a:picLocks noChangeAspect="1"/>
            </p:cNvPicPr>
            <p:nvPr userDrawn="1"/>
          </p:nvPicPr>
          <p:blipFill rotWithShape="1">
            <a:blip r:embed="rId3" cstate="print">
              <a:extLst>
                <a:ext uri="{28A0092B-C50C-407E-A947-70E740481C1C}">
                  <a14:useLocalDpi xmlns:a14="http://schemas.microsoft.com/office/drawing/2010/main" val="0"/>
                </a:ext>
              </a:extLst>
            </a:blip>
            <a:srcRect l="7499" t="1592" r="1307" b="581"/>
            <a:stretch/>
          </p:blipFill>
          <p:spPr>
            <a:xfrm>
              <a:off x="3395664" y="2889249"/>
              <a:ext cx="4105420" cy="3240089"/>
            </a:xfrm>
            <a:prstGeom prst="rect">
              <a:avLst/>
            </a:prstGeom>
            <a:ln w="19050">
              <a:solidFill>
                <a:schemeClr val="bg1"/>
              </a:solidFill>
            </a:ln>
          </p:spPr>
        </p:pic>
        <p:sp>
          <p:nvSpPr>
            <p:cNvPr id="49" name="Textfeld 48"/>
            <p:cNvSpPr txBox="1"/>
            <p:nvPr userDrawn="1"/>
          </p:nvSpPr>
          <p:spPr>
            <a:xfrm>
              <a:off x="3395664" y="2250238"/>
              <a:ext cx="2700338" cy="523220"/>
            </a:xfrm>
            <a:prstGeom prst="rect">
              <a:avLst/>
            </a:prstGeom>
            <a:noFill/>
          </p:spPr>
          <p:txBody>
            <a:bodyPr wrap="square" rtlCol="0">
              <a:spAutoFit/>
            </a:bodyPr>
            <a:lstStyle/>
            <a:p>
              <a:pPr algn="ctr"/>
              <a:r>
                <a:rPr lang="de-DE" sz="1400" b="1" dirty="0"/>
                <a:t>Wie wohnen </a:t>
              </a:r>
              <a:br>
                <a:rPr lang="de-DE" sz="1400" b="1" dirty="0"/>
              </a:br>
              <a:r>
                <a:rPr lang="de-DE" sz="1400" b="1" dirty="0"/>
                <a:t>wir morgen?</a:t>
              </a:r>
            </a:p>
          </p:txBody>
        </p:sp>
      </p:grpSp>
      <p:grpSp>
        <p:nvGrpSpPr>
          <p:cNvPr id="7" name="Gruppieren 6"/>
          <p:cNvGrpSpPr/>
          <p:nvPr userDrawn="1"/>
        </p:nvGrpSpPr>
        <p:grpSpPr>
          <a:xfrm>
            <a:off x="6096005" y="2250238"/>
            <a:ext cx="4105418" cy="3879100"/>
            <a:chOff x="6096005" y="2250238"/>
            <a:chExt cx="4105418" cy="3879100"/>
          </a:xfrm>
        </p:grpSpPr>
        <p:pic>
          <p:nvPicPr>
            <p:cNvPr id="72" name="Grafik 71"/>
            <p:cNvPicPr>
              <a:picLocks noChangeAspect="1"/>
            </p:cNvPicPr>
            <p:nvPr userDrawn="1"/>
          </p:nvPicPr>
          <p:blipFill rotWithShape="1">
            <a:blip r:embed="rId4" cstate="print">
              <a:extLst>
                <a:ext uri="{28A0092B-C50C-407E-A947-70E740481C1C}">
                  <a14:useLocalDpi xmlns:a14="http://schemas.microsoft.com/office/drawing/2010/main" val="0"/>
                </a:ext>
              </a:extLst>
            </a:blip>
            <a:srcRect l="3155" t="68" r="12372"/>
            <a:stretch/>
          </p:blipFill>
          <p:spPr>
            <a:xfrm>
              <a:off x="6096005" y="2889250"/>
              <a:ext cx="4105418" cy="3240088"/>
            </a:xfrm>
            <a:prstGeom prst="rect">
              <a:avLst/>
            </a:prstGeom>
            <a:ln w="19050">
              <a:solidFill>
                <a:schemeClr val="bg1"/>
              </a:solidFill>
            </a:ln>
          </p:spPr>
        </p:pic>
        <p:sp>
          <p:nvSpPr>
            <p:cNvPr id="50" name="Textfeld 49"/>
            <p:cNvSpPr txBox="1"/>
            <p:nvPr userDrawn="1"/>
          </p:nvSpPr>
          <p:spPr>
            <a:xfrm>
              <a:off x="6096005" y="2250238"/>
              <a:ext cx="2700338" cy="523220"/>
            </a:xfrm>
            <a:prstGeom prst="rect">
              <a:avLst/>
            </a:prstGeom>
            <a:noFill/>
          </p:spPr>
          <p:txBody>
            <a:bodyPr wrap="square" rtlCol="0">
              <a:spAutoFit/>
            </a:bodyPr>
            <a:lstStyle/>
            <a:p>
              <a:pPr algn="ctr"/>
              <a:r>
                <a:rPr lang="de-DE" sz="1400" b="1" dirty="0"/>
                <a:t>Denkt ihr auch an </a:t>
              </a:r>
              <a:br>
                <a:rPr lang="de-DE" sz="1400" b="1" dirty="0"/>
              </a:br>
              <a:r>
                <a:rPr lang="de-DE" sz="1400" b="1" dirty="0"/>
                <a:t>unsere Zukunft?</a:t>
              </a:r>
            </a:p>
          </p:txBody>
        </p:sp>
      </p:grpSp>
      <p:grpSp>
        <p:nvGrpSpPr>
          <p:cNvPr id="8" name="Gruppieren 7"/>
          <p:cNvGrpSpPr/>
          <p:nvPr userDrawn="1"/>
        </p:nvGrpSpPr>
        <p:grpSpPr>
          <a:xfrm>
            <a:off x="8796339" y="2250238"/>
            <a:ext cx="2700338" cy="3879100"/>
            <a:chOff x="8796339" y="2250238"/>
            <a:chExt cx="2700338" cy="3879100"/>
          </a:xfrm>
        </p:grpSpPr>
        <p:pic>
          <p:nvPicPr>
            <p:cNvPr id="73" name="Grafik 72"/>
            <p:cNvPicPr>
              <a:picLocks noChangeAspect="1"/>
            </p:cNvPicPr>
            <p:nvPr userDrawn="1"/>
          </p:nvPicPr>
          <p:blipFill rotWithShape="1">
            <a:blip r:embed="rId5" cstate="print">
              <a:extLst>
                <a:ext uri="{28A0092B-C50C-407E-A947-70E740481C1C}">
                  <a14:useLocalDpi xmlns:a14="http://schemas.microsoft.com/office/drawing/2010/main" val="0"/>
                </a:ext>
              </a:extLst>
            </a:blip>
            <a:srcRect l="18381" t="753" r="26928" b="716"/>
            <a:stretch/>
          </p:blipFill>
          <p:spPr>
            <a:xfrm>
              <a:off x="8796339" y="2889250"/>
              <a:ext cx="2700338" cy="3240088"/>
            </a:xfrm>
            <a:prstGeom prst="rect">
              <a:avLst/>
            </a:prstGeom>
            <a:ln w="19050">
              <a:solidFill>
                <a:schemeClr val="bg1"/>
              </a:solidFill>
            </a:ln>
          </p:spPr>
        </p:pic>
        <p:sp>
          <p:nvSpPr>
            <p:cNvPr id="51" name="Textfeld 50"/>
            <p:cNvSpPr txBox="1"/>
            <p:nvPr userDrawn="1"/>
          </p:nvSpPr>
          <p:spPr>
            <a:xfrm>
              <a:off x="8796339" y="2250238"/>
              <a:ext cx="2700338" cy="523220"/>
            </a:xfrm>
            <a:prstGeom prst="rect">
              <a:avLst/>
            </a:prstGeom>
            <a:noFill/>
          </p:spPr>
          <p:txBody>
            <a:bodyPr wrap="square" rtlCol="0">
              <a:spAutoFit/>
            </a:bodyPr>
            <a:lstStyle/>
            <a:p>
              <a:pPr algn="ctr"/>
              <a:r>
                <a:rPr lang="de-DE" sz="1400" b="1" dirty="0"/>
                <a:t>Wo erholen </a:t>
              </a:r>
              <a:br>
                <a:rPr lang="de-DE" sz="1400" b="1" dirty="0"/>
              </a:br>
              <a:r>
                <a:rPr lang="de-DE" sz="1400" b="1" dirty="0"/>
                <a:t>wir uns?</a:t>
              </a:r>
            </a:p>
          </p:txBody>
        </p:sp>
      </p:grpSp>
      <p:grpSp>
        <p:nvGrpSpPr>
          <p:cNvPr id="38" name="Gruppieren 37"/>
          <p:cNvGrpSpPr/>
          <p:nvPr userDrawn="1"/>
        </p:nvGrpSpPr>
        <p:grpSpPr>
          <a:xfrm>
            <a:off x="695325" y="2133600"/>
            <a:ext cx="4114800" cy="3995738"/>
            <a:chOff x="695325" y="2133600"/>
            <a:chExt cx="4114800" cy="3995738"/>
          </a:xfrm>
        </p:grpSpPr>
        <p:pic>
          <p:nvPicPr>
            <p:cNvPr id="39" name="Grafik 38"/>
            <p:cNvPicPr>
              <a:picLocks noChangeAspect="1"/>
            </p:cNvPicPr>
            <p:nvPr userDrawn="1"/>
          </p:nvPicPr>
          <p:blipFill rotWithShape="1">
            <a:blip r:embed="rId6" cstate="print">
              <a:extLst>
                <a:ext uri="{28A0092B-C50C-407E-A947-70E740481C1C}">
                  <a14:useLocalDpi xmlns:a14="http://schemas.microsoft.com/office/drawing/2010/main" val="0"/>
                </a:ext>
              </a:extLst>
            </a:blip>
            <a:srcRect l="22130" t="6176" r="3449" b="6176"/>
            <a:stretch/>
          </p:blipFill>
          <p:spPr>
            <a:xfrm>
              <a:off x="695325" y="2889250"/>
              <a:ext cx="4114800" cy="3240088"/>
            </a:xfrm>
            <a:prstGeom prst="rect">
              <a:avLst/>
            </a:prstGeom>
            <a:ln w="19050">
              <a:solidFill>
                <a:schemeClr val="bg1"/>
              </a:solidFill>
            </a:ln>
          </p:spPr>
        </p:pic>
        <p:sp>
          <p:nvSpPr>
            <p:cNvPr id="40" name="Textfeld 39"/>
            <p:cNvSpPr txBox="1"/>
            <p:nvPr userDrawn="1"/>
          </p:nvSpPr>
          <p:spPr>
            <a:xfrm>
              <a:off x="695325" y="2133600"/>
              <a:ext cx="2700338" cy="756496"/>
            </a:xfrm>
            <a:prstGeom prst="rect">
              <a:avLst/>
            </a:prstGeom>
            <a:solidFill>
              <a:schemeClr val="bg1"/>
            </a:solidFill>
          </p:spPr>
          <p:txBody>
            <a:bodyPr wrap="square" rtlCol="0" anchor="ctr">
              <a:noAutofit/>
            </a:bodyPr>
            <a:lstStyle/>
            <a:p>
              <a:pPr algn="ctr"/>
              <a:r>
                <a:rPr lang="de-DE" sz="1400" b="1" dirty="0"/>
                <a:t>Wie stärken wir Familien?</a:t>
              </a:r>
            </a:p>
          </p:txBody>
        </p:sp>
      </p:grpSp>
      <p:grpSp>
        <p:nvGrpSpPr>
          <p:cNvPr id="41" name="Gruppieren 40"/>
          <p:cNvGrpSpPr/>
          <p:nvPr userDrawn="1"/>
        </p:nvGrpSpPr>
        <p:grpSpPr>
          <a:xfrm flipH="1">
            <a:off x="3395664" y="2133600"/>
            <a:ext cx="4105414" cy="3995738"/>
            <a:chOff x="3395670" y="2133600"/>
            <a:chExt cx="4105414" cy="3995738"/>
          </a:xfrm>
        </p:grpSpPr>
        <p:pic>
          <p:nvPicPr>
            <p:cNvPr id="42" name="Grafik 41"/>
            <p:cNvPicPr>
              <a:picLocks noChangeAspect="1"/>
            </p:cNvPicPr>
            <p:nvPr userDrawn="1"/>
          </p:nvPicPr>
          <p:blipFill rotWithShape="1">
            <a:blip r:embed="rId7" cstate="print">
              <a:extLst>
                <a:ext uri="{28A0092B-C50C-407E-A947-70E740481C1C}">
                  <a14:useLocalDpi xmlns:a14="http://schemas.microsoft.com/office/drawing/2010/main" val="0"/>
                </a:ext>
              </a:extLst>
            </a:blip>
            <a:srcRect l="378" t="39172" r="5003" b="11168"/>
            <a:stretch/>
          </p:blipFill>
          <p:spPr>
            <a:xfrm>
              <a:off x="3395670" y="2889249"/>
              <a:ext cx="4105414" cy="3240089"/>
            </a:xfrm>
            <a:prstGeom prst="rect">
              <a:avLst/>
            </a:prstGeom>
            <a:ln w="19050">
              <a:solidFill>
                <a:schemeClr val="bg1"/>
              </a:solidFill>
            </a:ln>
          </p:spPr>
        </p:pic>
        <p:sp>
          <p:nvSpPr>
            <p:cNvPr id="43" name="Textfeld 42"/>
            <p:cNvSpPr txBox="1"/>
            <p:nvPr userDrawn="1"/>
          </p:nvSpPr>
          <p:spPr>
            <a:xfrm>
              <a:off x="4791362" y="2133600"/>
              <a:ext cx="2700338" cy="756496"/>
            </a:xfrm>
            <a:prstGeom prst="rect">
              <a:avLst/>
            </a:prstGeom>
            <a:solidFill>
              <a:schemeClr val="bg1"/>
            </a:solidFill>
          </p:spPr>
          <p:txBody>
            <a:bodyPr wrap="square" rtlCol="0" anchor="ctr">
              <a:noAutofit/>
            </a:bodyPr>
            <a:lstStyle/>
            <a:p>
              <a:pPr algn="ctr"/>
              <a:r>
                <a:rPr lang="de-DE" sz="1400" b="1" dirty="0"/>
                <a:t>Wer investiert in </a:t>
              </a:r>
              <a:br>
                <a:rPr lang="de-DE" sz="1400" b="1" dirty="0"/>
              </a:br>
              <a:r>
                <a:rPr lang="de-DE" sz="1400" b="1" dirty="0"/>
                <a:t>unsere Stadt?</a:t>
              </a:r>
            </a:p>
          </p:txBody>
        </p:sp>
      </p:grpSp>
      <p:grpSp>
        <p:nvGrpSpPr>
          <p:cNvPr id="44" name="Gruppieren 43"/>
          <p:cNvGrpSpPr/>
          <p:nvPr userDrawn="1"/>
        </p:nvGrpSpPr>
        <p:grpSpPr>
          <a:xfrm>
            <a:off x="6096005" y="2133600"/>
            <a:ext cx="4124177" cy="3995738"/>
            <a:chOff x="6096005" y="2133600"/>
            <a:chExt cx="4124177" cy="3995738"/>
          </a:xfrm>
        </p:grpSpPr>
        <p:pic>
          <p:nvPicPr>
            <p:cNvPr id="45" name="Grafik 44"/>
            <p:cNvPicPr>
              <a:picLocks noChangeAspect="1"/>
            </p:cNvPicPr>
            <p:nvPr userDrawn="1"/>
          </p:nvPicPr>
          <p:blipFill rotWithShape="1">
            <a:blip r:embed="rId8" cstate="print">
              <a:extLst>
                <a:ext uri="{28A0092B-C50C-407E-A947-70E740481C1C}">
                  <a14:useLocalDpi xmlns:a14="http://schemas.microsoft.com/office/drawing/2010/main" val="0"/>
                </a:ext>
              </a:extLst>
            </a:blip>
            <a:srcRect l="7072" t="-384" r="8828" b="554"/>
            <a:stretch/>
          </p:blipFill>
          <p:spPr>
            <a:xfrm flipH="1">
              <a:off x="6114769" y="2883716"/>
              <a:ext cx="4105413" cy="3245622"/>
            </a:xfrm>
            <a:prstGeom prst="rect">
              <a:avLst/>
            </a:prstGeom>
            <a:ln w="19050">
              <a:solidFill>
                <a:schemeClr val="bg1"/>
              </a:solidFill>
            </a:ln>
          </p:spPr>
        </p:pic>
        <p:sp>
          <p:nvSpPr>
            <p:cNvPr id="46" name="Textfeld 45"/>
            <p:cNvSpPr txBox="1"/>
            <p:nvPr userDrawn="1"/>
          </p:nvSpPr>
          <p:spPr>
            <a:xfrm>
              <a:off x="6096005" y="2133600"/>
              <a:ext cx="2700338" cy="756496"/>
            </a:xfrm>
            <a:prstGeom prst="rect">
              <a:avLst/>
            </a:prstGeom>
            <a:solidFill>
              <a:schemeClr val="bg1"/>
            </a:solidFill>
          </p:spPr>
          <p:txBody>
            <a:bodyPr wrap="square" rtlCol="0" anchor="ctr">
              <a:noAutofit/>
            </a:bodyPr>
            <a:lstStyle/>
            <a:p>
              <a:pPr algn="ctr"/>
              <a:r>
                <a:rPr lang="de-DE" sz="1400" b="1" dirty="0"/>
                <a:t>Hält unsere Stadt auch im Alter noch jung?</a:t>
              </a:r>
            </a:p>
          </p:txBody>
        </p:sp>
      </p:grpSp>
      <p:grpSp>
        <p:nvGrpSpPr>
          <p:cNvPr id="47" name="Gruppieren 46"/>
          <p:cNvGrpSpPr/>
          <p:nvPr userDrawn="1"/>
        </p:nvGrpSpPr>
        <p:grpSpPr>
          <a:xfrm>
            <a:off x="8796339" y="2133600"/>
            <a:ext cx="2700338" cy="3995737"/>
            <a:chOff x="8796339" y="2133600"/>
            <a:chExt cx="2700338" cy="3995737"/>
          </a:xfrm>
        </p:grpSpPr>
        <p:pic>
          <p:nvPicPr>
            <p:cNvPr id="59" name="Grafik 58"/>
            <p:cNvPicPr>
              <a:picLocks noChangeAspect="1"/>
            </p:cNvPicPr>
            <p:nvPr userDrawn="1"/>
          </p:nvPicPr>
          <p:blipFill rotWithShape="1">
            <a:blip r:embed="rId9" cstate="print">
              <a:extLst>
                <a:ext uri="{28A0092B-C50C-407E-A947-70E740481C1C}">
                  <a14:useLocalDpi xmlns:a14="http://schemas.microsoft.com/office/drawing/2010/main" val="0"/>
                </a:ext>
              </a:extLst>
            </a:blip>
            <a:srcRect l="29982" r="7512"/>
            <a:stretch/>
          </p:blipFill>
          <p:spPr>
            <a:xfrm>
              <a:off x="8796339" y="2889251"/>
              <a:ext cx="2700338" cy="3240086"/>
            </a:xfrm>
            <a:prstGeom prst="rect">
              <a:avLst/>
            </a:prstGeom>
            <a:ln w="19050">
              <a:solidFill>
                <a:schemeClr val="bg1"/>
              </a:solidFill>
            </a:ln>
          </p:spPr>
        </p:pic>
        <p:sp>
          <p:nvSpPr>
            <p:cNvPr id="60" name="Textfeld 59"/>
            <p:cNvSpPr txBox="1"/>
            <p:nvPr userDrawn="1"/>
          </p:nvSpPr>
          <p:spPr>
            <a:xfrm>
              <a:off x="8796339" y="2133600"/>
              <a:ext cx="2700338" cy="756496"/>
            </a:xfrm>
            <a:prstGeom prst="rect">
              <a:avLst/>
            </a:prstGeom>
            <a:solidFill>
              <a:schemeClr val="bg1"/>
            </a:solidFill>
          </p:spPr>
          <p:txBody>
            <a:bodyPr wrap="square" rtlCol="0" anchor="ctr">
              <a:noAutofit/>
            </a:bodyPr>
            <a:lstStyle/>
            <a:p>
              <a:pPr algn="ctr"/>
              <a:r>
                <a:rPr lang="de-DE" sz="1400" b="1" dirty="0"/>
                <a:t>Wie wollen wir </a:t>
              </a:r>
              <a:br>
                <a:rPr lang="de-DE" sz="1400" b="1" dirty="0"/>
              </a:br>
              <a:r>
                <a:rPr lang="de-DE" sz="1400" b="1" dirty="0"/>
                <a:t>mobil sein?</a:t>
              </a:r>
            </a:p>
          </p:txBody>
        </p:sp>
      </p:grpSp>
      <p:grpSp>
        <p:nvGrpSpPr>
          <p:cNvPr id="61" name="Gruppieren 60"/>
          <p:cNvGrpSpPr/>
          <p:nvPr userDrawn="1"/>
        </p:nvGrpSpPr>
        <p:grpSpPr>
          <a:xfrm>
            <a:off x="677887" y="2133598"/>
            <a:ext cx="4132238" cy="3995738"/>
            <a:chOff x="679286" y="2288257"/>
            <a:chExt cx="3708301" cy="3585805"/>
          </a:xfrm>
        </p:grpSpPr>
        <p:pic>
          <p:nvPicPr>
            <p:cNvPr id="62" name="Grafik 61"/>
            <p:cNvPicPr>
              <a:picLocks noChangeAspect="1"/>
            </p:cNvPicPr>
            <p:nvPr userDrawn="1"/>
          </p:nvPicPr>
          <p:blipFill rotWithShape="1">
            <a:blip r:embed="rId10" cstate="print">
              <a:extLst>
                <a:ext uri="{28A0092B-C50C-407E-A947-70E740481C1C}">
                  <a14:useLocalDpi xmlns:a14="http://schemas.microsoft.com/office/drawing/2010/main" val="0"/>
                </a:ext>
              </a:extLst>
            </a:blip>
            <a:srcRect l="5027" t="-64" r="4852" b="5694"/>
            <a:stretch/>
          </p:blipFill>
          <p:spPr>
            <a:xfrm flipH="1">
              <a:off x="679286" y="2967142"/>
              <a:ext cx="3708301" cy="2906920"/>
            </a:xfrm>
            <a:prstGeom prst="rect">
              <a:avLst/>
            </a:prstGeom>
            <a:ln w="19050">
              <a:solidFill>
                <a:schemeClr val="bg1"/>
              </a:solidFill>
            </a:ln>
          </p:spPr>
        </p:pic>
        <p:sp>
          <p:nvSpPr>
            <p:cNvPr id="63" name="Textfeld 62"/>
            <p:cNvSpPr txBox="1"/>
            <p:nvPr userDrawn="1"/>
          </p:nvSpPr>
          <p:spPr>
            <a:xfrm>
              <a:off x="695325" y="2288257"/>
              <a:ext cx="2428888" cy="678883"/>
            </a:xfrm>
            <a:prstGeom prst="rect">
              <a:avLst/>
            </a:prstGeom>
            <a:solidFill>
              <a:schemeClr val="bg1"/>
            </a:solidFill>
          </p:spPr>
          <p:txBody>
            <a:bodyPr wrap="square" rtlCol="0" anchor="ctr">
              <a:noAutofit/>
            </a:bodyPr>
            <a:lstStyle/>
            <a:p>
              <a:pPr algn="ctr"/>
              <a:r>
                <a:rPr lang="de-DE" sz="1400" b="1" dirty="0"/>
                <a:t>Wie decken wir unseren Energiebedarf?</a:t>
              </a:r>
            </a:p>
          </p:txBody>
        </p:sp>
      </p:grpSp>
      <p:grpSp>
        <p:nvGrpSpPr>
          <p:cNvPr id="64" name="Gruppieren 63"/>
          <p:cNvGrpSpPr/>
          <p:nvPr userDrawn="1"/>
        </p:nvGrpSpPr>
        <p:grpSpPr>
          <a:xfrm flipH="1">
            <a:off x="3421087" y="2133599"/>
            <a:ext cx="4192154" cy="3995735"/>
            <a:chOff x="3299546" y="2133600"/>
            <a:chExt cx="4192154" cy="3995735"/>
          </a:xfrm>
        </p:grpSpPr>
        <p:pic>
          <p:nvPicPr>
            <p:cNvPr id="65" name="Grafik 64"/>
            <p:cNvPicPr>
              <a:picLocks noChangeAspect="1"/>
            </p:cNvPicPr>
            <p:nvPr userDrawn="1"/>
          </p:nvPicPr>
          <p:blipFill rotWithShape="1">
            <a:blip r:embed="rId11" cstate="print">
              <a:extLst>
                <a:ext uri="{28A0092B-C50C-407E-A947-70E740481C1C}">
                  <a14:useLocalDpi xmlns:a14="http://schemas.microsoft.com/office/drawing/2010/main" val="0"/>
                </a:ext>
              </a:extLst>
            </a:blip>
            <a:srcRect l="7907" t="850" r="7645" b="850"/>
            <a:stretch/>
          </p:blipFill>
          <p:spPr>
            <a:xfrm flipH="1">
              <a:off x="3299546" y="2889251"/>
              <a:ext cx="4185493" cy="3240084"/>
            </a:xfrm>
            <a:prstGeom prst="rect">
              <a:avLst/>
            </a:prstGeom>
            <a:ln w="19050">
              <a:solidFill>
                <a:schemeClr val="bg1"/>
              </a:solidFill>
            </a:ln>
          </p:spPr>
        </p:pic>
        <p:sp>
          <p:nvSpPr>
            <p:cNvPr id="66" name="Textfeld 65"/>
            <p:cNvSpPr txBox="1"/>
            <p:nvPr userDrawn="1"/>
          </p:nvSpPr>
          <p:spPr>
            <a:xfrm>
              <a:off x="4791362" y="2133600"/>
              <a:ext cx="2700338" cy="756496"/>
            </a:xfrm>
            <a:prstGeom prst="rect">
              <a:avLst/>
            </a:prstGeom>
            <a:solidFill>
              <a:schemeClr val="bg1"/>
            </a:solidFill>
          </p:spPr>
          <p:txBody>
            <a:bodyPr wrap="square" rtlCol="0" anchor="ctr">
              <a:noAutofit/>
            </a:bodyPr>
            <a:lstStyle/>
            <a:p>
              <a:pPr algn="ctr"/>
              <a:r>
                <a:rPr lang="de-DE" sz="1400" b="1" dirty="0"/>
                <a:t>Wo und wie werden </a:t>
              </a:r>
              <a:br>
                <a:rPr lang="de-DE" sz="1400" b="1" dirty="0"/>
              </a:br>
              <a:r>
                <a:rPr lang="de-DE" sz="1400" b="1" dirty="0"/>
                <a:t>wir arbeiten?</a:t>
              </a:r>
            </a:p>
          </p:txBody>
        </p:sp>
      </p:grpSp>
      <p:grpSp>
        <p:nvGrpSpPr>
          <p:cNvPr id="67" name="Gruppieren 66"/>
          <p:cNvGrpSpPr/>
          <p:nvPr userDrawn="1"/>
        </p:nvGrpSpPr>
        <p:grpSpPr>
          <a:xfrm>
            <a:off x="6112039" y="2133599"/>
            <a:ext cx="4201541" cy="3988515"/>
            <a:chOff x="6096000" y="2133600"/>
            <a:chExt cx="4201541" cy="3988515"/>
          </a:xfrm>
        </p:grpSpPr>
        <p:pic>
          <p:nvPicPr>
            <p:cNvPr id="68" name="Grafik 67"/>
            <p:cNvPicPr>
              <a:picLocks noChangeAspect="1"/>
            </p:cNvPicPr>
            <p:nvPr userDrawn="1"/>
          </p:nvPicPr>
          <p:blipFill rotWithShape="1">
            <a:blip r:embed="rId12" cstate="print">
              <a:extLst>
                <a:ext uri="{28A0092B-C50C-407E-A947-70E740481C1C}">
                  <a14:useLocalDpi xmlns:a14="http://schemas.microsoft.com/office/drawing/2010/main" val="0"/>
                </a:ext>
              </a:extLst>
            </a:blip>
            <a:srcRect l="4239" t="707" r="4146" b="707"/>
            <a:stretch/>
          </p:blipFill>
          <p:spPr>
            <a:xfrm flipH="1">
              <a:off x="6096000" y="2890939"/>
              <a:ext cx="4201541" cy="3231176"/>
            </a:xfrm>
            <a:prstGeom prst="rect">
              <a:avLst/>
            </a:prstGeom>
            <a:ln w="19050">
              <a:solidFill>
                <a:schemeClr val="bg1"/>
              </a:solidFill>
            </a:ln>
          </p:spPr>
        </p:pic>
        <p:sp>
          <p:nvSpPr>
            <p:cNvPr id="69" name="Textfeld 68"/>
            <p:cNvSpPr txBox="1"/>
            <p:nvPr userDrawn="1"/>
          </p:nvSpPr>
          <p:spPr>
            <a:xfrm>
              <a:off x="6096005" y="2133600"/>
              <a:ext cx="2700338" cy="756496"/>
            </a:xfrm>
            <a:prstGeom prst="rect">
              <a:avLst/>
            </a:prstGeom>
            <a:solidFill>
              <a:schemeClr val="bg1"/>
            </a:solidFill>
          </p:spPr>
          <p:txBody>
            <a:bodyPr wrap="square" rtlCol="0" anchor="ctr">
              <a:noAutofit/>
            </a:bodyPr>
            <a:lstStyle/>
            <a:p>
              <a:pPr algn="ctr"/>
              <a:r>
                <a:rPr lang="de-DE" sz="1400" b="1" dirty="0"/>
                <a:t>Werden wir uns hier gemeinsam wohlfühlen?</a:t>
              </a:r>
            </a:p>
          </p:txBody>
        </p:sp>
      </p:grpSp>
      <p:grpSp>
        <p:nvGrpSpPr>
          <p:cNvPr id="74" name="Gruppieren 73"/>
          <p:cNvGrpSpPr/>
          <p:nvPr userDrawn="1"/>
        </p:nvGrpSpPr>
        <p:grpSpPr>
          <a:xfrm>
            <a:off x="8812378" y="2133599"/>
            <a:ext cx="2700338" cy="3994894"/>
            <a:chOff x="8796339" y="2133600"/>
            <a:chExt cx="2700338" cy="3994894"/>
          </a:xfrm>
        </p:grpSpPr>
        <p:pic>
          <p:nvPicPr>
            <p:cNvPr id="75" name="Grafik 74"/>
            <p:cNvPicPr>
              <a:picLocks noChangeAspect="1"/>
            </p:cNvPicPr>
            <p:nvPr userDrawn="1"/>
          </p:nvPicPr>
          <p:blipFill rotWithShape="1">
            <a:blip r:embed="rId13" cstate="print">
              <a:extLst>
                <a:ext uri="{28A0092B-C50C-407E-A947-70E740481C1C}">
                  <a14:useLocalDpi xmlns:a14="http://schemas.microsoft.com/office/drawing/2010/main" val="0"/>
                </a:ext>
              </a:extLst>
            </a:blip>
            <a:srcRect l="26747" t="365" r="18173" b="365"/>
            <a:stretch/>
          </p:blipFill>
          <p:spPr>
            <a:xfrm>
              <a:off x="8796339" y="2890094"/>
              <a:ext cx="2700338" cy="3238400"/>
            </a:xfrm>
            <a:prstGeom prst="rect">
              <a:avLst/>
            </a:prstGeom>
            <a:ln w="19050">
              <a:solidFill>
                <a:schemeClr val="bg1"/>
              </a:solidFill>
            </a:ln>
          </p:spPr>
        </p:pic>
        <p:sp>
          <p:nvSpPr>
            <p:cNvPr id="76" name="Textfeld 75"/>
            <p:cNvSpPr txBox="1"/>
            <p:nvPr userDrawn="1"/>
          </p:nvSpPr>
          <p:spPr>
            <a:xfrm>
              <a:off x="8796339" y="2133600"/>
              <a:ext cx="2700338" cy="756496"/>
            </a:xfrm>
            <a:prstGeom prst="rect">
              <a:avLst/>
            </a:prstGeom>
            <a:solidFill>
              <a:schemeClr val="bg1"/>
            </a:solidFill>
          </p:spPr>
          <p:txBody>
            <a:bodyPr wrap="square" rtlCol="0" anchor="ctr">
              <a:noAutofit/>
            </a:bodyPr>
            <a:lstStyle/>
            <a:p>
              <a:pPr algn="ctr"/>
              <a:r>
                <a:rPr lang="de-DE" sz="1400" b="1" dirty="0"/>
                <a:t>Was können wir in zehn Jahren einkaufen?</a:t>
              </a:r>
            </a:p>
          </p:txBody>
        </p:sp>
      </p:grpSp>
    </p:spTree>
    <p:extLst>
      <p:ext uri="{BB962C8B-B14F-4D97-AF65-F5344CB8AC3E}">
        <p14:creationId xmlns:p14="http://schemas.microsoft.com/office/powerpoint/2010/main" val="178102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1+#ppt_w/2"/>
                                          </p:val>
                                        </p:tav>
                                        <p:tav tm="100000">
                                          <p:val>
                                            <p:strVal val="#ppt_x"/>
                                          </p:val>
                                        </p:tav>
                                      </p:tavLst>
                                    </p:anim>
                                    <p:anim calcmode="lin" valueType="num">
                                      <p:cBhvr additive="base">
                                        <p:cTn id="32"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1+#ppt_w/2"/>
                                          </p:val>
                                        </p:tav>
                                        <p:tav tm="100000">
                                          <p:val>
                                            <p:strVal val="#ppt_x"/>
                                          </p:val>
                                        </p:tav>
                                      </p:tavLst>
                                    </p:anim>
                                    <p:anim calcmode="lin" valueType="num">
                                      <p:cBhvr additive="base">
                                        <p:cTn id="38"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1+#ppt_w/2"/>
                                          </p:val>
                                        </p:tav>
                                        <p:tav tm="100000">
                                          <p:val>
                                            <p:strVal val="#ppt_x"/>
                                          </p:val>
                                        </p:tav>
                                      </p:tavLst>
                                    </p:anim>
                                    <p:anim calcmode="lin" valueType="num">
                                      <p:cBhvr additive="base">
                                        <p:cTn id="44"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1+#ppt_w/2"/>
                                          </p:val>
                                        </p:tav>
                                        <p:tav tm="100000">
                                          <p:val>
                                            <p:strVal val="#ppt_x"/>
                                          </p:val>
                                        </p:tav>
                                      </p:tavLst>
                                    </p:anim>
                                    <p:anim calcmode="lin" valueType="num">
                                      <p:cBhvr additive="base">
                                        <p:cTn id="50"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500" fill="hold"/>
                                        <p:tgtEl>
                                          <p:spTgt spid="61"/>
                                        </p:tgtEl>
                                        <p:attrNameLst>
                                          <p:attrName>ppt_x</p:attrName>
                                        </p:attrNameLst>
                                      </p:cBhvr>
                                      <p:tavLst>
                                        <p:tav tm="0">
                                          <p:val>
                                            <p:strVal val="1+#ppt_w/2"/>
                                          </p:val>
                                        </p:tav>
                                        <p:tav tm="100000">
                                          <p:val>
                                            <p:strVal val="#ppt_x"/>
                                          </p:val>
                                        </p:tav>
                                      </p:tavLst>
                                    </p:anim>
                                    <p:anim calcmode="lin" valueType="num">
                                      <p:cBhvr additive="base">
                                        <p:cTn id="56"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additive="base">
                                        <p:cTn id="61" dur="500" fill="hold"/>
                                        <p:tgtEl>
                                          <p:spTgt spid="64"/>
                                        </p:tgtEl>
                                        <p:attrNameLst>
                                          <p:attrName>ppt_x</p:attrName>
                                        </p:attrNameLst>
                                      </p:cBhvr>
                                      <p:tavLst>
                                        <p:tav tm="0">
                                          <p:val>
                                            <p:strVal val="1+#ppt_w/2"/>
                                          </p:val>
                                        </p:tav>
                                        <p:tav tm="100000">
                                          <p:val>
                                            <p:strVal val="#ppt_x"/>
                                          </p:val>
                                        </p:tav>
                                      </p:tavLst>
                                    </p:anim>
                                    <p:anim calcmode="lin" valueType="num">
                                      <p:cBhvr additive="base">
                                        <p:cTn id="62"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additive="base">
                                        <p:cTn id="67" dur="500" fill="hold"/>
                                        <p:tgtEl>
                                          <p:spTgt spid="67"/>
                                        </p:tgtEl>
                                        <p:attrNameLst>
                                          <p:attrName>ppt_x</p:attrName>
                                        </p:attrNameLst>
                                      </p:cBhvr>
                                      <p:tavLst>
                                        <p:tav tm="0">
                                          <p:val>
                                            <p:strVal val="1+#ppt_w/2"/>
                                          </p:val>
                                        </p:tav>
                                        <p:tav tm="100000">
                                          <p:val>
                                            <p:strVal val="#ppt_x"/>
                                          </p:val>
                                        </p:tav>
                                      </p:tavLst>
                                    </p:anim>
                                    <p:anim calcmode="lin" valueType="num">
                                      <p:cBhvr additive="base">
                                        <p:cTn id="68"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74"/>
                                        </p:tgtEl>
                                        <p:attrNameLst>
                                          <p:attrName>style.visibility</p:attrName>
                                        </p:attrNameLst>
                                      </p:cBhvr>
                                      <p:to>
                                        <p:strVal val="visible"/>
                                      </p:to>
                                    </p:set>
                                    <p:anim calcmode="lin" valueType="num">
                                      <p:cBhvr additive="base">
                                        <p:cTn id="73" dur="500" fill="hold"/>
                                        <p:tgtEl>
                                          <p:spTgt spid="74"/>
                                        </p:tgtEl>
                                        <p:attrNameLst>
                                          <p:attrName>ppt_x</p:attrName>
                                        </p:attrNameLst>
                                      </p:cBhvr>
                                      <p:tavLst>
                                        <p:tav tm="0">
                                          <p:val>
                                            <p:strVal val="1+#ppt_w/2"/>
                                          </p:val>
                                        </p:tav>
                                        <p:tav tm="100000">
                                          <p:val>
                                            <p:strVal val="#ppt_x"/>
                                          </p:val>
                                        </p:tav>
                                      </p:tavLst>
                                    </p:anim>
                                    <p:anim calcmode="lin" valueType="num">
                                      <p:cBhvr additive="base">
                                        <p:cTn id="74"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3840">
          <p15:clr>
            <a:srgbClr val="FBAE40"/>
          </p15:clr>
        </p15:guide>
        <p15:guide id="2" pos="2139">
          <p15:clr>
            <a:srgbClr val="FBAE40"/>
          </p15:clr>
        </p15:guide>
        <p15:guide id="3" pos="5541">
          <p15:clr>
            <a:srgbClr val="FBAE40"/>
          </p15:clr>
        </p15:guide>
        <p15:guide id="4" orient="horz" pos="2160">
          <p15:clr>
            <a:srgbClr val="FBAE40"/>
          </p15:clr>
        </p15:guide>
        <p15:guide id="5" orient="horz" pos="29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B_2017 / Tabel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oliennummernplatzhalter 2"/>
          <p:cNvSpPr>
            <a:spLocks noGrp="1"/>
          </p:cNvSpPr>
          <p:nvPr>
            <p:ph type="sldNum" sz="quarter" idx="10"/>
          </p:nvPr>
        </p:nvSpPr>
        <p:spPr/>
        <p:txBody>
          <a:bodyPr/>
          <a:lstStyle/>
          <a:p>
            <a:fld id="{33D8FF8B-519A-4FD0-B575-B36AE9279070}" type="slidenum">
              <a:rPr lang="de-DE" smtClean="0"/>
              <a:pPr/>
              <a:t>‹Nr.›</a:t>
            </a:fld>
            <a:endParaRPr lang="de-DE"/>
          </a:p>
        </p:txBody>
      </p:sp>
      <p:sp>
        <p:nvSpPr>
          <p:cNvPr id="4" name="Datumsplatzhalter 3"/>
          <p:cNvSpPr>
            <a:spLocks noGrp="1"/>
          </p:cNvSpPr>
          <p:nvPr>
            <p:ph type="dt" sz="half" idx="11"/>
          </p:nvPr>
        </p:nvSpPr>
        <p:spPr/>
        <p:txBody>
          <a:bodyPr/>
          <a:lstStyle/>
          <a:p>
            <a:r>
              <a:rPr lang="de-DE"/>
              <a:t>23.02.2022</a:t>
            </a:r>
            <a:endParaRPr lang="de-DE" dirty="0"/>
          </a:p>
        </p:txBody>
      </p:sp>
      <p:sp>
        <p:nvSpPr>
          <p:cNvPr id="5" name="Fußzeilenplatzhalter 4"/>
          <p:cNvSpPr>
            <a:spLocks noGrp="1"/>
          </p:cNvSpPr>
          <p:nvPr>
            <p:ph type="ftr" sz="quarter" idx="12"/>
          </p:nvPr>
        </p:nvSpPr>
        <p:spPr/>
        <p:txBody>
          <a:bodyPr/>
          <a:lstStyle/>
          <a:p>
            <a:r>
              <a:rPr lang="de-DE"/>
              <a:t>„Kita goes digital“ - Elterninformationsveranstaltung</a:t>
            </a:r>
            <a:endParaRPr lang="de-DE" dirty="0"/>
          </a:p>
        </p:txBody>
      </p:sp>
      <p:sp>
        <p:nvSpPr>
          <p:cNvPr id="7" name="Textplatzhalter 21"/>
          <p:cNvSpPr>
            <a:spLocks noGrp="1"/>
          </p:cNvSpPr>
          <p:nvPr>
            <p:ph type="body" sz="quarter" idx="13" hasCustomPrompt="1"/>
          </p:nvPr>
        </p:nvSpPr>
        <p:spPr>
          <a:xfrm>
            <a:off x="695325" y="1872000"/>
            <a:ext cx="10801350" cy="587678"/>
          </a:xfrm>
        </p:spPr>
        <p:txBody>
          <a:bodyPr/>
          <a:lstStyle>
            <a:lvl1pPr>
              <a:defRPr/>
            </a:lvl1pPr>
          </a:lstStyle>
          <a:p>
            <a:pPr lvl="0"/>
            <a:r>
              <a:rPr lang="de-DE" dirty="0"/>
              <a:t>Subheadline</a:t>
            </a:r>
          </a:p>
        </p:txBody>
      </p:sp>
      <p:sp>
        <p:nvSpPr>
          <p:cNvPr id="9" name="Stern: 5 Zacken 8"/>
          <p:cNvSpPr/>
          <p:nvPr userDrawn="1"/>
        </p:nvSpPr>
        <p:spPr>
          <a:xfrm>
            <a:off x="7270955" y="-176981"/>
            <a:ext cx="1017639" cy="958646"/>
          </a:xfrm>
          <a:prstGeom prst="star5">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abellenplatzhalter 13"/>
          <p:cNvSpPr>
            <a:spLocks noGrp="1"/>
          </p:cNvSpPr>
          <p:nvPr>
            <p:ph type="tbl" sz="quarter" idx="14"/>
          </p:nvPr>
        </p:nvSpPr>
        <p:spPr>
          <a:xfrm>
            <a:off x="695325" y="2889250"/>
            <a:ext cx="10801350" cy="3240088"/>
          </a:xfrm>
        </p:spPr>
        <p:txBody>
          <a:bodyPr/>
          <a:lstStyle/>
          <a:p>
            <a:endParaRPr lang="de-DE" dirty="0"/>
          </a:p>
        </p:txBody>
      </p:sp>
    </p:spTree>
    <p:extLst>
      <p:ext uri="{BB962C8B-B14F-4D97-AF65-F5344CB8AC3E}">
        <p14:creationId xmlns:p14="http://schemas.microsoft.com/office/powerpoint/2010/main" val="1947161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Überschrift und 2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Überschrift durch Klicken hinzufügen</a:t>
            </a:r>
          </a:p>
        </p:txBody>
      </p:sp>
      <p:sp>
        <p:nvSpPr>
          <p:cNvPr id="10" name="Inhaltsplatzhalter 3"/>
          <p:cNvSpPr>
            <a:spLocks noGrp="1"/>
          </p:cNvSpPr>
          <p:nvPr>
            <p:ph sz="quarter" idx="19"/>
          </p:nvPr>
        </p:nvSpPr>
        <p:spPr>
          <a:xfrm>
            <a:off x="685800" y="2139949"/>
            <a:ext cx="5328000" cy="3996000"/>
          </a:xfrm>
        </p:spPr>
        <p:txBody>
          <a:bodyPr/>
          <a:lstStyle>
            <a:lvl1pPr marL="324000" indent="-324000">
              <a:spcAft>
                <a:spcPts val="1000"/>
              </a:spcAft>
              <a:buClr>
                <a:schemeClr val="accent1"/>
              </a:buClr>
              <a:buFont typeface="Wingdings" panose="05000000000000000000" pitchFamily="2" charset="2"/>
              <a:buChar char=""/>
              <a:defRPr/>
            </a:lvl1pPr>
            <a:lvl2pPr marL="648000" indent="-324000">
              <a:lnSpc>
                <a:spcPct val="100000"/>
              </a:lnSpc>
              <a:spcBef>
                <a:spcPts val="0"/>
              </a:spcBef>
              <a:spcAft>
                <a:spcPts val="1000"/>
              </a:spcAft>
              <a:buClr>
                <a:schemeClr val="accent1"/>
              </a:buClr>
              <a:buFont typeface="Wingdings" panose="05000000000000000000" pitchFamily="2" charset="2"/>
              <a:buChar char=""/>
              <a:defRPr/>
            </a:lvl2pPr>
            <a:lvl3pPr>
              <a:lnSpc>
                <a:spcPct val="100000"/>
              </a:lnSpc>
              <a:spcBef>
                <a:spcPts val="0"/>
              </a:spcBef>
              <a:spcAft>
                <a:spcPts val="1000"/>
              </a:spcAft>
              <a:defRPr/>
            </a:lvl3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Inhaltsplatzhalter 3"/>
          <p:cNvSpPr>
            <a:spLocks noGrp="1"/>
          </p:cNvSpPr>
          <p:nvPr>
            <p:ph sz="quarter" idx="20"/>
          </p:nvPr>
        </p:nvSpPr>
        <p:spPr>
          <a:xfrm>
            <a:off x="6161338" y="2139950"/>
            <a:ext cx="5328000" cy="3996000"/>
          </a:xfrm>
        </p:spPr>
        <p:txBody>
          <a:bodyPr/>
          <a:lstStyle>
            <a:lvl1pPr marL="324000" indent="-324000">
              <a:spcAft>
                <a:spcPts val="1000"/>
              </a:spcAft>
              <a:buClr>
                <a:schemeClr val="accent1"/>
              </a:buClr>
              <a:buFont typeface="Wingdings" panose="05000000000000000000" pitchFamily="2" charset="2"/>
              <a:buChar char=""/>
              <a:defRPr/>
            </a:lvl1pPr>
            <a:lvl2pPr marL="648000" indent="-324000">
              <a:lnSpc>
                <a:spcPct val="100000"/>
              </a:lnSpc>
              <a:spcBef>
                <a:spcPts val="0"/>
              </a:spcBef>
              <a:spcAft>
                <a:spcPts val="1000"/>
              </a:spcAft>
              <a:buClr>
                <a:schemeClr val="accent1"/>
              </a:buClr>
              <a:buFont typeface="Wingdings" panose="05000000000000000000" pitchFamily="2" charset="2"/>
              <a:buChar char=""/>
              <a:defRPr/>
            </a:lvl2pPr>
            <a:lvl3pPr>
              <a:lnSpc>
                <a:spcPct val="100000"/>
              </a:lnSpc>
              <a:spcBef>
                <a:spcPts val="0"/>
              </a:spcBef>
              <a:spcAft>
                <a:spcPts val="1000"/>
              </a:spcAft>
              <a:defRPr/>
            </a:lvl3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 name="Foliennummernplatzhalter 11"/>
          <p:cNvSpPr>
            <a:spLocks noGrp="1"/>
          </p:cNvSpPr>
          <p:nvPr>
            <p:ph type="sldNum" sz="quarter" idx="4"/>
          </p:nvPr>
        </p:nvSpPr>
        <p:spPr>
          <a:xfrm>
            <a:off x="8753475" y="6158834"/>
            <a:ext cx="2743200" cy="365125"/>
          </a:xfrm>
          <a:prstGeom prst="rect">
            <a:avLst/>
          </a:prstGeom>
        </p:spPr>
        <p:txBody>
          <a:bodyPr vert="horz" lIns="0" tIns="0" rIns="0" bIns="0" rtlCol="0" anchor="b"/>
          <a:lstStyle>
            <a:lvl1pPr algn="r">
              <a:defRPr sz="900">
                <a:solidFill>
                  <a:schemeClr val="tx1">
                    <a:tint val="75000"/>
                  </a:schemeClr>
                </a:solidFill>
              </a:defRPr>
            </a:lvl1pPr>
          </a:lstStyle>
          <a:p>
            <a:fld id="{33D8FF8B-519A-4FD0-B575-B36AE9279070}" type="slidenum">
              <a:rPr lang="de-DE" smtClean="0"/>
              <a:pPr/>
              <a:t>‹Nr.›</a:t>
            </a:fld>
            <a:endParaRPr lang="de-DE"/>
          </a:p>
        </p:txBody>
      </p:sp>
      <p:sp>
        <p:nvSpPr>
          <p:cNvPr id="16" name="Datumsplatzhalter 12"/>
          <p:cNvSpPr>
            <a:spLocks noGrp="1"/>
          </p:cNvSpPr>
          <p:nvPr>
            <p:ph type="dt" sz="half" idx="2"/>
          </p:nvPr>
        </p:nvSpPr>
        <p:spPr>
          <a:xfrm>
            <a:off x="7501084" y="6158426"/>
            <a:ext cx="1252391" cy="360000"/>
          </a:xfrm>
          <a:prstGeom prst="rect">
            <a:avLst/>
          </a:prstGeom>
        </p:spPr>
        <p:txBody>
          <a:bodyPr vert="horz" lIns="0" tIns="0" rIns="0" bIns="0" rtlCol="0" anchor="b"/>
          <a:lstStyle>
            <a:lvl1pPr algn="l">
              <a:defRPr sz="900">
                <a:solidFill>
                  <a:schemeClr val="tx1">
                    <a:tint val="75000"/>
                  </a:schemeClr>
                </a:solidFill>
              </a:defRPr>
            </a:lvl1pPr>
          </a:lstStyle>
          <a:p>
            <a:r>
              <a:rPr lang="de-DE"/>
              <a:t>23.02.2022</a:t>
            </a:r>
            <a:endParaRPr lang="de-DE" dirty="0"/>
          </a:p>
        </p:txBody>
      </p:sp>
      <p:sp>
        <p:nvSpPr>
          <p:cNvPr id="17" name="Fußzeilenplatzhalter 13"/>
          <p:cNvSpPr>
            <a:spLocks noGrp="1"/>
          </p:cNvSpPr>
          <p:nvPr>
            <p:ph type="ftr" sz="quarter" idx="3"/>
          </p:nvPr>
        </p:nvSpPr>
        <p:spPr>
          <a:xfrm>
            <a:off x="695325" y="6158425"/>
            <a:ext cx="6358618" cy="360000"/>
          </a:xfrm>
          <a:prstGeom prst="rect">
            <a:avLst/>
          </a:prstGeom>
        </p:spPr>
        <p:txBody>
          <a:bodyPr vert="horz" lIns="0" tIns="0" rIns="0" bIns="0" rtlCol="0" anchor="b"/>
          <a:lstStyle>
            <a:lvl1pPr algn="l">
              <a:defRPr sz="900">
                <a:solidFill>
                  <a:schemeClr val="tx1">
                    <a:tint val="75000"/>
                  </a:schemeClr>
                </a:solidFill>
              </a:defRPr>
            </a:lvl1pPr>
          </a:lstStyle>
          <a:p>
            <a:r>
              <a:rPr lang="de-DE"/>
              <a:t>„Kita goes digital“ - Elterninformationsveranstaltung</a:t>
            </a:r>
            <a:endParaRPr lang="de-DE" dirty="0"/>
          </a:p>
        </p:txBody>
      </p:sp>
    </p:spTree>
    <p:extLst>
      <p:ext uri="{BB962C8B-B14F-4D97-AF65-F5344CB8AC3E}">
        <p14:creationId xmlns:p14="http://schemas.microsoft.com/office/powerpoint/2010/main" val="385918114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Überschrift, Inhalt + Unter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Überschrift durch Klicken hinzufügen</a:t>
            </a:r>
          </a:p>
        </p:txBody>
      </p:sp>
      <p:sp>
        <p:nvSpPr>
          <p:cNvPr id="3" name="Foliennummernplatzhalter 2"/>
          <p:cNvSpPr>
            <a:spLocks noGrp="1"/>
          </p:cNvSpPr>
          <p:nvPr>
            <p:ph type="sldNum" sz="quarter" idx="10"/>
          </p:nvPr>
        </p:nvSpPr>
        <p:spPr/>
        <p:txBody>
          <a:bodyPr/>
          <a:lstStyle/>
          <a:p>
            <a:fld id="{33D8FF8B-519A-4FD0-B575-B36AE9279070}" type="slidenum">
              <a:rPr lang="de-DE" smtClean="0"/>
              <a:pPr/>
              <a:t>‹Nr.›</a:t>
            </a:fld>
            <a:endParaRPr lang="de-DE"/>
          </a:p>
        </p:txBody>
      </p:sp>
      <p:sp>
        <p:nvSpPr>
          <p:cNvPr id="4" name="Datumsplatzhalter 3"/>
          <p:cNvSpPr>
            <a:spLocks noGrp="1"/>
          </p:cNvSpPr>
          <p:nvPr>
            <p:ph type="dt" sz="half" idx="11"/>
          </p:nvPr>
        </p:nvSpPr>
        <p:spPr/>
        <p:txBody>
          <a:bodyPr/>
          <a:lstStyle/>
          <a:p>
            <a:r>
              <a:rPr lang="de-DE"/>
              <a:t>23.02.2022</a:t>
            </a:r>
            <a:endParaRPr lang="de-DE" dirty="0"/>
          </a:p>
        </p:txBody>
      </p:sp>
      <p:sp>
        <p:nvSpPr>
          <p:cNvPr id="5" name="Fußzeilenplatzhalter 4"/>
          <p:cNvSpPr>
            <a:spLocks noGrp="1"/>
          </p:cNvSpPr>
          <p:nvPr>
            <p:ph type="ftr" sz="quarter" idx="12"/>
          </p:nvPr>
        </p:nvSpPr>
        <p:spPr/>
        <p:txBody>
          <a:bodyPr/>
          <a:lstStyle/>
          <a:p>
            <a:r>
              <a:rPr lang="de-DE"/>
              <a:t>„Kita goes digital“ - Elterninformationsveranstaltung</a:t>
            </a:r>
            <a:endParaRPr lang="de-DE" dirty="0"/>
          </a:p>
        </p:txBody>
      </p:sp>
      <p:sp>
        <p:nvSpPr>
          <p:cNvPr id="7" name="Textplatzhalter 21"/>
          <p:cNvSpPr>
            <a:spLocks noGrp="1"/>
          </p:cNvSpPr>
          <p:nvPr>
            <p:ph type="body" sz="quarter" idx="13" hasCustomPrompt="1"/>
          </p:nvPr>
        </p:nvSpPr>
        <p:spPr>
          <a:xfrm>
            <a:off x="695325" y="1872000"/>
            <a:ext cx="10801350" cy="587678"/>
          </a:xfrm>
        </p:spPr>
        <p:txBody>
          <a:bodyPr/>
          <a:lstStyle>
            <a:lvl1pPr>
              <a:defRPr/>
            </a:lvl1pPr>
          </a:lstStyle>
          <a:p>
            <a:pPr lvl="0"/>
            <a:r>
              <a:rPr lang="de-DE" dirty="0"/>
              <a:t>Unterüberschrift durch Klicken hinzufügen, kann zweizeilig sein</a:t>
            </a:r>
          </a:p>
        </p:txBody>
      </p:sp>
      <p:sp>
        <p:nvSpPr>
          <p:cNvPr id="9" name="Inhaltsplatzhalter 8"/>
          <p:cNvSpPr>
            <a:spLocks noGrp="1"/>
          </p:cNvSpPr>
          <p:nvPr>
            <p:ph sz="quarter" idx="16"/>
          </p:nvPr>
        </p:nvSpPr>
        <p:spPr>
          <a:xfrm>
            <a:off x="694800" y="2890800"/>
            <a:ext cx="10800000" cy="3240000"/>
          </a:xfrm>
        </p:spPr>
        <p:txBody>
          <a:bodyPr/>
          <a:lstStyle>
            <a:lvl1pPr marL="324000" indent="-324000">
              <a:spcAft>
                <a:spcPts val="1000"/>
              </a:spcAft>
              <a:buClr>
                <a:schemeClr val="accent1"/>
              </a:buClr>
              <a:buFont typeface="Wingdings" panose="05000000000000000000" pitchFamily="2" charset="2"/>
              <a:buChar char=""/>
              <a:defRPr/>
            </a:lvl1pPr>
            <a:lvl2pPr marL="648000" indent="-324000">
              <a:lnSpc>
                <a:spcPct val="100000"/>
              </a:lnSpc>
              <a:spcBef>
                <a:spcPts val="0"/>
              </a:spcBef>
              <a:spcAft>
                <a:spcPts val="1000"/>
              </a:spcAft>
              <a:buClr>
                <a:schemeClr val="accent1"/>
              </a:buClr>
              <a:buFont typeface="Wingdings" panose="05000000000000000000" pitchFamily="2" charset="2"/>
              <a:buChar char=""/>
              <a:defRPr/>
            </a:lvl2pPr>
            <a:lvl3pPr>
              <a:lnSpc>
                <a:spcPct val="100000"/>
              </a:lnSpc>
              <a:spcBef>
                <a:spcPts val="0"/>
              </a:spcBef>
              <a:spcAft>
                <a:spcPts val="1000"/>
              </a:spcAft>
              <a:defRPr/>
            </a:lvl3pPr>
            <a:lvl4pPr>
              <a:spcAft>
                <a:spcPts val="1000"/>
              </a:spcAft>
              <a:defRPr/>
            </a:lvl4pPr>
            <a:lvl5pPr>
              <a:spcAft>
                <a:spcPts val="1000"/>
              </a:spcAft>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280586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7_Titelfolie">
    <p:bg>
      <p:bgPr>
        <a:solidFill>
          <a:schemeClr val="bg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E4236DE-8E68-4ACA-8945-C2C7CC666989}"/>
              </a:ext>
            </a:extLst>
          </p:cNvPr>
          <p:cNvSpPr/>
          <p:nvPr userDrawn="1"/>
        </p:nvSpPr>
        <p:spPr>
          <a:xfrm>
            <a:off x="3546389" y="-11112"/>
            <a:ext cx="8645611" cy="2952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3" name="Untertitel 2"/>
          <p:cNvSpPr>
            <a:spLocks noGrp="1"/>
          </p:cNvSpPr>
          <p:nvPr userDrawn="1">
            <p:ph type="subTitle" idx="1"/>
          </p:nvPr>
        </p:nvSpPr>
        <p:spPr>
          <a:xfrm>
            <a:off x="914400" y="4754597"/>
            <a:ext cx="10363200" cy="888550"/>
          </a:xfrm>
          <a:prstGeom prst="rect">
            <a:avLst/>
          </a:prstGeom>
        </p:spPr>
        <p:txBody>
          <a:bodyPr lIns="0" tIns="0" rIns="0" bIns="0">
            <a:normAutofit/>
          </a:bodyPr>
          <a:lstStyle>
            <a:lvl1pPr marL="0" indent="0" algn="ctr" defTabSz="914377" rtl="0" eaLnBrk="1" latinLnBrk="0" hangingPunct="1">
              <a:lnSpc>
                <a:spcPct val="100000"/>
              </a:lnSpc>
              <a:spcBef>
                <a:spcPct val="0"/>
              </a:spcBef>
              <a:buNone/>
              <a:defRPr lang="de-DE" sz="5400" kern="1200" dirty="0">
                <a:solidFill>
                  <a:schemeClr val="tx1"/>
                </a:solidFill>
                <a:latin typeface="Calibri" panose="020F0502020204030204" pitchFamily="34" charset="0"/>
                <a:ea typeface="Verdana" pitchFamily="34" charset="0"/>
                <a:cs typeface="Calibri" panose="020F0502020204030204" pitchFamily="34" charset="0"/>
              </a:defRPr>
            </a:lvl1pPr>
            <a:lvl2pPr marL="456959" indent="0" algn="ctr">
              <a:buNone/>
              <a:defRPr>
                <a:solidFill>
                  <a:schemeClr val="tx1">
                    <a:tint val="75000"/>
                  </a:schemeClr>
                </a:solidFill>
              </a:defRPr>
            </a:lvl2pPr>
            <a:lvl3pPr marL="913920" indent="0" algn="ctr">
              <a:buNone/>
              <a:defRPr>
                <a:solidFill>
                  <a:schemeClr val="tx1">
                    <a:tint val="75000"/>
                  </a:schemeClr>
                </a:solidFill>
              </a:defRPr>
            </a:lvl3pPr>
            <a:lvl4pPr marL="1370880" indent="0" algn="ctr">
              <a:buNone/>
              <a:defRPr>
                <a:solidFill>
                  <a:schemeClr val="tx1">
                    <a:tint val="75000"/>
                  </a:schemeClr>
                </a:solidFill>
              </a:defRPr>
            </a:lvl4pPr>
            <a:lvl5pPr marL="1827841" indent="0" algn="ctr">
              <a:buNone/>
              <a:defRPr>
                <a:solidFill>
                  <a:schemeClr val="tx1">
                    <a:tint val="75000"/>
                  </a:schemeClr>
                </a:solidFill>
              </a:defRPr>
            </a:lvl5pPr>
            <a:lvl6pPr marL="2284800" indent="0" algn="ctr">
              <a:buNone/>
              <a:defRPr>
                <a:solidFill>
                  <a:schemeClr val="tx1">
                    <a:tint val="75000"/>
                  </a:schemeClr>
                </a:solidFill>
              </a:defRPr>
            </a:lvl6pPr>
            <a:lvl7pPr marL="2741759" indent="0" algn="ctr">
              <a:buNone/>
              <a:defRPr>
                <a:solidFill>
                  <a:schemeClr val="tx1">
                    <a:tint val="75000"/>
                  </a:schemeClr>
                </a:solidFill>
              </a:defRPr>
            </a:lvl7pPr>
            <a:lvl8pPr marL="3198720" indent="0" algn="ctr">
              <a:buNone/>
              <a:defRPr>
                <a:solidFill>
                  <a:schemeClr val="tx1">
                    <a:tint val="75000"/>
                  </a:schemeClr>
                </a:solidFill>
              </a:defRPr>
            </a:lvl8pPr>
            <a:lvl9pPr marL="3655679" indent="0" algn="ctr">
              <a:buNone/>
              <a:defRPr>
                <a:solidFill>
                  <a:schemeClr val="tx1">
                    <a:tint val="75000"/>
                  </a:schemeClr>
                </a:solidFill>
              </a:defRPr>
            </a:lvl9pPr>
          </a:lstStyle>
          <a:p>
            <a:r>
              <a:rPr lang="en-US" noProof="0" dirty="0"/>
              <a:t>Click to edit Master subtitle style</a:t>
            </a:r>
            <a:endParaRPr lang="de-CH" noProof="0" dirty="0"/>
          </a:p>
        </p:txBody>
      </p:sp>
      <p:sp>
        <p:nvSpPr>
          <p:cNvPr id="10" name="Text Placeholder 9"/>
          <p:cNvSpPr>
            <a:spLocks noGrp="1"/>
          </p:cNvSpPr>
          <p:nvPr userDrawn="1">
            <p:ph type="body" sz="quarter" idx="11"/>
          </p:nvPr>
        </p:nvSpPr>
        <p:spPr>
          <a:xfrm>
            <a:off x="914403" y="6012752"/>
            <a:ext cx="10363199" cy="366713"/>
          </a:xfrm>
          <a:prstGeom prst="rect">
            <a:avLst/>
          </a:prstGeom>
        </p:spPr>
        <p:txBody>
          <a:bodyPr anchor="ctr"/>
          <a:lstStyle>
            <a:lvl1pPr marL="0" indent="0" algn="ctr">
              <a:buNone/>
              <a:defRPr sz="1400" b="1" baseline="0">
                <a:solidFill>
                  <a:schemeClr val="tx1"/>
                </a:solidFill>
                <a:latin typeface="Calibri" panose="020F0502020204030204" pitchFamily="34" charset="0"/>
                <a:cs typeface="Calibri" panose="020F0502020204030204" pitchFamily="34" charset="0"/>
              </a:defRPr>
            </a:lvl1pPr>
            <a:lvl2pPr marL="269868" indent="0" algn="ctr">
              <a:buNone/>
              <a:defRPr>
                <a:solidFill>
                  <a:schemeClr val="bg1"/>
                </a:solidFill>
              </a:defRPr>
            </a:lvl2pPr>
            <a:lvl3pPr marL="541325" indent="0" algn="ctr">
              <a:buNone/>
              <a:defRPr>
                <a:solidFill>
                  <a:schemeClr val="bg1"/>
                </a:solidFill>
              </a:defRPr>
            </a:lvl3pPr>
            <a:lvl4pPr marL="985813" indent="0" algn="ctr">
              <a:buNone/>
              <a:defRPr>
                <a:solidFill>
                  <a:schemeClr val="bg1"/>
                </a:solidFill>
              </a:defRPr>
            </a:lvl4pPr>
            <a:lvl5pPr marL="1341404" indent="0" algn="ctr">
              <a:buNone/>
              <a:defRPr>
                <a:solidFill>
                  <a:schemeClr val="bg1"/>
                </a:solidFill>
              </a:defRPr>
            </a:lvl5pPr>
          </a:lstStyle>
          <a:p>
            <a:pPr lvl="0"/>
            <a:r>
              <a:rPr lang="en-US" noProof="0" dirty="0"/>
              <a:t>Edit Master text styles</a:t>
            </a:r>
          </a:p>
        </p:txBody>
      </p:sp>
      <p:sp>
        <p:nvSpPr>
          <p:cNvPr id="5" name="Title 4"/>
          <p:cNvSpPr>
            <a:spLocks noGrp="1"/>
          </p:cNvSpPr>
          <p:nvPr userDrawn="1">
            <p:ph type="title" hasCustomPrompt="1"/>
          </p:nvPr>
        </p:nvSpPr>
        <p:spPr>
          <a:xfrm>
            <a:off x="914403" y="3051299"/>
            <a:ext cx="10363199" cy="1325563"/>
          </a:xfrm>
        </p:spPr>
        <p:txBody>
          <a:bodyPr anchor="b">
            <a:noAutofit/>
          </a:bodyPr>
          <a:lstStyle>
            <a:lvl1pPr algn="ctr">
              <a:lnSpc>
                <a:spcPts val="7200"/>
              </a:lnSpc>
              <a:defRPr sz="6600" b="1">
                <a:solidFill>
                  <a:schemeClr val="tx1"/>
                </a:solidFill>
                <a:latin typeface="Calibri" panose="020F0502020204030204" pitchFamily="34" charset="0"/>
                <a:cs typeface="Calibri" panose="020F0502020204030204" pitchFamily="34" charset="0"/>
              </a:defRPr>
            </a:lvl1pPr>
          </a:lstStyle>
          <a:p>
            <a:r>
              <a:rPr lang="en-US" dirty="0"/>
              <a:t>Click to edit Master title style</a:t>
            </a:r>
            <a:endParaRPr lang="de-CH" dirty="0"/>
          </a:p>
        </p:txBody>
      </p:sp>
      <p:sp>
        <p:nvSpPr>
          <p:cNvPr id="8" name="Rechteck 7">
            <a:extLst>
              <a:ext uri="{FF2B5EF4-FFF2-40B4-BE49-F238E27FC236}">
                <a16:creationId xmlns:a16="http://schemas.microsoft.com/office/drawing/2014/main" id="{3FB26AF0-6EBB-499E-84C8-E253EF96DA0B}"/>
              </a:ext>
            </a:extLst>
          </p:cNvPr>
          <p:cNvSpPr/>
          <p:nvPr userDrawn="1"/>
        </p:nvSpPr>
        <p:spPr>
          <a:xfrm>
            <a:off x="0" y="-13829"/>
            <a:ext cx="3546389" cy="295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pic>
        <p:nvPicPr>
          <p:cNvPr id="11" name="Grafik 10" descr="Ein Bild, das Text enthält.&#10;&#10;Automatisch generierte Beschreibung">
            <a:extLst>
              <a:ext uri="{FF2B5EF4-FFF2-40B4-BE49-F238E27FC236}">
                <a16:creationId xmlns:a16="http://schemas.microsoft.com/office/drawing/2014/main" id="{02AFEE0A-6CA5-4FD5-8770-360AF089A0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76522" y="822972"/>
            <a:ext cx="4785351" cy="1281134"/>
          </a:xfrm>
          <a:prstGeom prst="rect">
            <a:avLst/>
          </a:prstGeom>
        </p:spPr>
      </p:pic>
      <p:pic>
        <p:nvPicPr>
          <p:cNvPr id="9" name="Grafik 8">
            <a:extLst>
              <a:ext uri="{FF2B5EF4-FFF2-40B4-BE49-F238E27FC236}">
                <a16:creationId xmlns:a16="http://schemas.microsoft.com/office/drawing/2014/main" id="{37265874-507A-4AB6-A819-55C7C82901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761" y="532531"/>
            <a:ext cx="1434867" cy="1862023"/>
          </a:xfrm>
          <a:prstGeom prst="rect">
            <a:avLst/>
          </a:prstGeom>
        </p:spPr>
      </p:pic>
    </p:spTree>
    <p:extLst>
      <p:ext uri="{BB962C8B-B14F-4D97-AF65-F5344CB8AC3E}">
        <p14:creationId xmlns:p14="http://schemas.microsoft.com/office/powerpoint/2010/main" val="345493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el mit Wolke">
    <p:bg>
      <p:bgPr>
        <a:blipFill dpi="0" rotWithShape="1">
          <a:blip r:embed="rId2">
            <a:lum/>
          </a:blip>
          <a:srcRect/>
          <a:stretch>
            <a:fillRect t="77000"/>
          </a:stretch>
        </a:blipFill>
        <a:effectLst/>
      </p:bgPr>
    </p:bg>
    <p:spTree>
      <p:nvGrpSpPr>
        <p:cNvPr id="1" name=""/>
        <p:cNvGrpSpPr/>
        <p:nvPr/>
      </p:nvGrpSpPr>
      <p:grpSpPr>
        <a:xfrm>
          <a:off x="0" y="0"/>
          <a:ext cx="0" cy="0"/>
          <a:chOff x="0" y="0"/>
          <a:chExt cx="0" cy="0"/>
        </a:xfrm>
      </p:grpSpPr>
      <p:sp>
        <p:nvSpPr>
          <p:cNvPr id="7" name="Bildplatzhalter 9">
            <a:extLst>
              <a:ext uri="{FF2B5EF4-FFF2-40B4-BE49-F238E27FC236}">
                <a16:creationId xmlns:a16="http://schemas.microsoft.com/office/drawing/2014/main" id="{75AC34AF-D73B-44F1-A60B-371BAC650A68}"/>
              </a:ext>
            </a:extLst>
          </p:cNvPr>
          <p:cNvSpPr>
            <a:spLocks noGrp="1"/>
          </p:cNvSpPr>
          <p:nvPr>
            <p:ph type="pic" sz="quarter" idx="13"/>
          </p:nvPr>
        </p:nvSpPr>
        <p:spPr>
          <a:xfrm>
            <a:off x="3447453" y="0"/>
            <a:ext cx="8744547" cy="5400745"/>
          </a:xfrm>
          <a:custGeom>
            <a:avLst/>
            <a:gdLst>
              <a:gd name="connsiteX0" fmla="*/ 0 w 8610600"/>
              <a:gd name="connsiteY0" fmla="*/ 2698750 h 5397500"/>
              <a:gd name="connsiteX1" fmla="*/ 4305300 w 8610600"/>
              <a:gd name="connsiteY1" fmla="*/ 0 h 5397500"/>
              <a:gd name="connsiteX2" fmla="*/ 8610600 w 8610600"/>
              <a:gd name="connsiteY2" fmla="*/ 2698750 h 5397500"/>
              <a:gd name="connsiteX3" fmla="*/ 4305300 w 8610600"/>
              <a:gd name="connsiteY3" fmla="*/ 5397500 h 5397500"/>
              <a:gd name="connsiteX4" fmla="*/ 0 w 8610600"/>
              <a:gd name="connsiteY4" fmla="*/ 2698750 h 5397500"/>
              <a:gd name="connsiteX0" fmla="*/ 0 w 8659191"/>
              <a:gd name="connsiteY0" fmla="*/ 876525 h 6017486"/>
              <a:gd name="connsiteX1" fmla="*/ 4353891 w 8659191"/>
              <a:gd name="connsiteY1" fmla="*/ 558749 h 6017486"/>
              <a:gd name="connsiteX2" fmla="*/ 8659191 w 8659191"/>
              <a:gd name="connsiteY2" fmla="*/ 3257499 h 6017486"/>
              <a:gd name="connsiteX3" fmla="*/ 4353891 w 8659191"/>
              <a:gd name="connsiteY3" fmla="*/ 5956249 h 6017486"/>
              <a:gd name="connsiteX4" fmla="*/ 0 w 8659191"/>
              <a:gd name="connsiteY4" fmla="*/ 876525 h 6017486"/>
              <a:gd name="connsiteX0" fmla="*/ 152948 w 8812139"/>
              <a:gd name="connsiteY0" fmla="*/ 518074 h 5598101"/>
              <a:gd name="connsiteX1" fmla="*/ 4506839 w 8812139"/>
              <a:gd name="connsiteY1" fmla="*/ 200298 h 5598101"/>
              <a:gd name="connsiteX2" fmla="*/ 8812139 w 8812139"/>
              <a:gd name="connsiteY2" fmla="*/ 2899048 h 5598101"/>
              <a:gd name="connsiteX3" fmla="*/ 4506839 w 8812139"/>
              <a:gd name="connsiteY3" fmla="*/ 5597798 h 5598101"/>
              <a:gd name="connsiteX4" fmla="*/ 1315827 w 8812139"/>
              <a:gd name="connsiteY4" fmla="*/ 3058350 h 5598101"/>
              <a:gd name="connsiteX5" fmla="*/ 152948 w 8812139"/>
              <a:gd name="connsiteY5" fmla="*/ 518074 h 5598101"/>
              <a:gd name="connsiteX0" fmla="*/ 24841 w 8684032"/>
              <a:gd name="connsiteY0" fmla="*/ 514752 h 5594541"/>
              <a:gd name="connsiteX1" fmla="*/ 4378732 w 8684032"/>
              <a:gd name="connsiteY1" fmla="*/ 196976 h 5594541"/>
              <a:gd name="connsiteX2" fmla="*/ 8684032 w 8684032"/>
              <a:gd name="connsiteY2" fmla="*/ 2895726 h 5594541"/>
              <a:gd name="connsiteX3" fmla="*/ 4378732 w 8684032"/>
              <a:gd name="connsiteY3" fmla="*/ 5594476 h 5594541"/>
              <a:gd name="connsiteX4" fmla="*/ 2680798 w 8684032"/>
              <a:gd name="connsiteY4" fmla="*/ 2971097 h 5594541"/>
              <a:gd name="connsiteX5" fmla="*/ 24841 w 8684032"/>
              <a:gd name="connsiteY5" fmla="*/ 514752 h 5594541"/>
              <a:gd name="connsiteX0" fmla="*/ 0 w 8659191"/>
              <a:gd name="connsiteY0" fmla="*/ 646332 h 5726056"/>
              <a:gd name="connsiteX1" fmla="*/ 4353891 w 8659191"/>
              <a:gd name="connsiteY1" fmla="*/ 328556 h 5726056"/>
              <a:gd name="connsiteX2" fmla="*/ 8659191 w 8659191"/>
              <a:gd name="connsiteY2" fmla="*/ 3027306 h 5726056"/>
              <a:gd name="connsiteX3" fmla="*/ 4353891 w 8659191"/>
              <a:gd name="connsiteY3" fmla="*/ 5726056 h 5726056"/>
              <a:gd name="connsiteX4" fmla="*/ 0 w 8659191"/>
              <a:gd name="connsiteY4" fmla="*/ 646332 h 5726056"/>
              <a:gd name="connsiteX0" fmla="*/ 0 w 8796130"/>
              <a:gd name="connsiteY0" fmla="*/ 474371 h 6099541"/>
              <a:gd name="connsiteX1" fmla="*/ 4490830 w 8796130"/>
              <a:gd name="connsiteY1" fmla="*/ 620421 h 6099541"/>
              <a:gd name="connsiteX2" fmla="*/ 8796130 w 8796130"/>
              <a:gd name="connsiteY2" fmla="*/ 3319171 h 6099541"/>
              <a:gd name="connsiteX3" fmla="*/ 4490830 w 8796130"/>
              <a:gd name="connsiteY3" fmla="*/ 6017921 h 6099541"/>
              <a:gd name="connsiteX4" fmla="*/ 0 w 8796130"/>
              <a:gd name="connsiteY4" fmla="*/ 474371 h 6099541"/>
              <a:gd name="connsiteX0" fmla="*/ 0 w 8796130"/>
              <a:gd name="connsiteY0" fmla="*/ 0 h 5625170"/>
              <a:gd name="connsiteX1" fmla="*/ 4490830 w 8796130"/>
              <a:gd name="connsiteY1" fmla="*/ 146050 h 5625170"/>
              <a:gd name="connsiteX2" fmla="*/ 8796130 w 8796130"/>
              <a:gd name="connsiteY2" fmla="*/ 2844800 h 5625170"/>
              <a:gd name="connsiteX3" fmla="*/ 4490830 w 8796130"/>
              <a:gd name="connsiteY3" fmla="*/ 5543550 h 5625170"/>
              <a:gd name="connsiteX4" fmla="*/ 0 w 8796130"/>
              <a:gd name="connsiteY4" fmla="*/ 0 h 5625170"/>
              <a:gd name="connsiteX0" fmla="*/ 84552 w 9412111"/>
              <a:gd name="connsiteY0" fmla="*/ 410561 h 6035731"/>
              <a:gd name="connsiteX1" fmla="*/ 8714477 w 9412111"/>
              <a:gd name="connsiteY1" fmla="*/ 410837 h 6035731"/>
              <a:gd name="connsiteX2" fmla="*/ 8880682 w 9412111"/>
              <a:gd name="connsiteY2" fmla="*/ 3255361 h 6035731"/>
              <a:gd name="connsiteX3" fmla="*/ 4575382 w 9412111"/>
              <a:gd name="connsiteY3" fmla="*/ 5954111 h 6035731"/>
              <a:gd name="connsiteX4" fmla="*/ 84552 w 9412111"/>
              <a:gd name="connsiteY4" fmla="*/ 410561 h 6035731"/>
              <a:gd name="connsiteX0" fmla="*/ 84552 w 9412111"/>
              <a:gd name="connsiteY0" fmla="*/ 0 h 5625170"/>
              <a:gd name="connsiteX1" fmla="*/ 8714477 w 9412111"/>
              <a:gd name="connsiteY1" fmla="*/ 276 h 5625170"/>
              <a:gd name="connsiteX2" fmla="*/ 8880682 w 9412111"/>
              <a:gd name="connsiteY2" fmla="*/ 2844800 h 5625170"/>
              <a:gd name="connsiteX3" fmla="*/ 4575382 w 9412111"/>
              <a:gd name="connsiteY3" fmla="*/ 5543550 h 5625170"/>
              <a:gd name="connsiteX4" fmla="*/ 84552 w 9412111"/>
              <a:gd name="connsiteY4" fmla="*/ 0 h 5625170"/>
              <a:gd name="connsiteX0" fmla="*/ 83991 w 9349684"/>
              <a:gd name="connsiteY0" fmla="*/ 313246 h 6166274"/>
              <a:gd name="connsiteX1" fmla="*/ 8713916 w 9349684"/>
              <a:gd name="connsiteY1" fmla="*/ 313522 h 6166274"/>
              <a:gd name="connsiteX2" fmla="*/ 8703426 w 9349684"/>
              <a:gd name="connsiteY2" fmla="*/ 4545106 h 6166274"/>
              <a:gd name="connsiteX3" fmla="*/ 4574821 w 9349684"/>
              <a:gd name="connsiteY3" fmla="*/ 5856796 h 6166274"/>
              <a:gd name="connsiteX4" fmla="*/ 83991 w 9349684"/>
              <a:gd name="connsiteY4" fmla="*/ 313246 h 6166274"/>
              <a:gd name="connsiteX0" fmla="*/ 83991 w 8713916"/>
              <a:gd name="connsiteY0" fmla="*/ 313246 h 6166274"/>
              <a:gd name="connsiteX1" fmla="*/ 8713916 w 8713916"/>
              <a:gd name="connsiteY1" fmla="*/ 313522 h 6166274"/>
              <a:gd name="connsiteX2" fmla="*/ 8703426 w 8713916"/>
              <a:gd name="connsiteY2" fmla="*/ 4545106 h 6166274"/>
              <a:gd name="connsiteX3" fmla="*/ 4574821 w 8713916"/>
              <a:gd name="connsiteY3" fmla="*/ 5856796 h 6166274"/>
              <a:gd name="connsiteX4" fmla="*/ 83991 w 8713916"/>
              <a:gd name="connsiteY4" fmla="*/ 313246 h 6166274"/>
              <a:gd name="connsiteX0" fmla="*/ 83991 w 8713916"/>
              <a:gd name="connsiteY0" fmla="*/ 0 h 5853028"/>
              <a:gd name="connsiteX1" fmla="*/ 8713916 w 8713916"/>
              <a:gd name="connsiteY1" fmla="*/ 276 h 5853028"/>
              <a:gd name="connsiteX2" fmla="*/ 8703426 w 8713916"/>
              <a:gd name="connsiteY2" fmla="*/ 4231860 h 5853028"/>
              <a:gd name="connsiteX3" fmla="*/ 4574821 w 8713916"/>
              <a:gd name="connsiteY3" fmla="*/ 5543550 h 5853028"/>
              <a:gd name="connsiteX4" fmla="*/ 83991 w 8713916"/>
              <a:gd name="connsiteY4" fmla="*/ 0 h 5853028"/>
              <a:gd name="connsiteX0" fmla="*/ 65981 w 8695906"/>
              <a:gd name="connsiteY0" fmla="*/ 250881 h 5091160"/>
              <a:gd name="connsiteX1" fmla="*/ 8695906 w 8695906"/>
              <a:gd name="connsiteY1" fmla="*/ 251157 h 5091160"/>
              <a:gd name="connsiteX2" fmla="*/ 8685416 w 8695906"/>
              <a:gd name="connsiteY2" fmla="*/ 4482741 h 5091160"/>
              <a:gd name="connsiteX3" fmla="*/ 4919037 w 8695906"/>
              <a:gd name="connsiteY3" fmla="*/ 3638744 h 5091160"/>
              <a:gd name="connsiteX4" fmla="*/ 65981 w 8695906"/>
              <a:gd name="connsiteY4" fmla="*/ 250881 h 5091160"/>
              <a:gd name="connsiteX0" fmla="*/ 88910 w 8718835"/>
              <a:gd name="connsiteY0" fmla="*/ 297672 h 5303445"/>
              <a:gd name="connsiteX1" fmla="*/ 8718835 w 8718835"/>
              <a:gd name="connsiteY1" fmla="*/ 297948 h 5303445"/>
              <a:gd name="connsiteX2" fmla="*/ 8708345 w 8718835"/>
              <a:gd name="connsiteY2" fmla="*/ 4529532 h 5303445"/>
              <a:gd name="connsiteX3" fmla="*/ 4491392 w 8718835"/>
              <a:gd name="connsiteY3" fmla="*/ 4317222 h 5303445"/>
              <a:gd name="connsiteX4" fmla="*/ 88910 w 8718835"/>
              <a:gd name="connsiteY4" fmla="*/ 297672 h 5303445"/>
              <a:gd name="connsiteX0" fmla="*/ 55169 w 8685094"/>
              <a:gd name="connsiteY0" fmla="*/ 297672 h 5510970"/>
              <a:gd name="connsiteX1" fmla="*/ 8685094 w 8685094"/>
              <a:gd name="connsiteY1" fmla="*/ 297948 h 5510970"/>
              <a:gd name="connsiteX2" fmla="*/ 8674604 w 8685094"/>
              <a:gd name="connsiteY2" fmla="*/ 4529532 h 5510970"/>
              <a:gd name="connsiteX3" fmla="*/ 4457651 w 8685094"/>
              <a:gd name="connsiteY3" fmla="*/ 4317222 h 5510970"/>
              <a:gd name="connsiteX4" fmla="*/ 55169 w 8685094"/>
              <a:gd name="connsiteY4" fmla="*/ 297672 h 5510970"/>
              <a:gd name="connsiteX0" fmla="*/ 55169 w 8685094"/>
              <a:gd name="connsiteY0" fmla="*/ 297672 h 5202222"/>
              <a:gd name="connsiteX1" fmla="*/ 8685094 w 8685094"/>
              <a:gd name="connsiteY1" fmla="*/ 297948 h 5202222"/>
              <a:gd name="connsiteX2" fmla="*/ 8674604 w 8685094"/>
              <a:gd name="connsiteY2" fmla="*/ 4529532 h 5202222"/>
              <a:gd name="connsiteX3" fmla="*/ 4457651 w 8685094"/>
              <a:gd name="connsiteY3" fmla="*/ 4317222 h 5202222"/>
              <a:gd name="connsiteX4" fmla="*/ 55169 w 8685094"/>
              <a:gd name="connsiteY4" fmla="*/ 297672 h 5202222"/>
              <a:gd name="connsiteX0" fmla="*/ 55169 w 8685094"/>
              <a:gd name="connsiteY0" fmla="*/ 297672 h 5758514"/>
              <a:gd name="connsiteX1" fmla="*/ 8685094 w 8685094"/>
              <a:gd name="connsiteY1" fmla="*/ 297948 h 5758514"/>
              <a:gd name="connsiteX2" fmla="*/ 8674604 w 8685094"/>
              <a:gd name="connsiteY2" fmla="*/ 4529532 h 5758514"/>
              <a:gd name="connsiteX3" fmla="*/ 4457651 w 8685094"/>
              <a:gd name="connsiteY3" fmla="*/ 4317222 h 5758514"/>
              <a:gd name="connsiteX4" fmla="*/ 55169 w 8685094"/>
              <a:gd name="connsiteY4" fmla="*/ 297672 h 5758514"/>
              <a:gd name="connsiteX0" fmla="*/ 54745 w 8684670"/>
              <a:gd name="connsiteY0" fmla="*/ 293747 h 5734400"/>
              <a:gd name="connsiteX1" fmla="*/ 8684670 w 8684670"/>
              <a:gd name="connsiteY1" fmla="*/ 294023 h 5734400"/>
              <a:gd name="connsiteX2" fmla="*/ 8674180 w 8684670"/>
              <a:gd name="connsiteY2" fmla="*/ 4525607 h 5734400"/>
              <a:gd name="connsiteX3" fmla="*/ 4470479 w 8684670"/>
              <a:gd name="connsiteY3" fmla="*/ 4260289 h 5734400"/>
              <a:gd name="connsiteX4" fmla="*/ 54745 w 8684670"/>
              <a:gd name="connsiteY4" fmla="*/ 293747 h 5734400"/>
              <a:gd name="connsiteX0" fmla="*/ 55314 w 8685239"/>
              <a:gd name="connsiteY0" fmla="*/ 293747 h 5745180"/>
              <a:gd name="connsiteX1" fmla="*/ 8685239 w 8685239"/>
              <a:gd name="connsiteY1" fmla="*/ 294023 h 5745180"/>
              <a:gd name="connsiteX2" fmla="*/ 8674749 w 8685239"/>
              <a:gd name="connsiteY2" fmla="*/ 4525607 h 5745180"/>
              <a:gd name="connsiteX3" fmla="*/ 4471048 w 8685239"/>
              <a:gd name="connsiteY3" fmla="*/ 4260289 h 5745180"/>
              <a:gd name="connsiteX4" fmla="*/ 55314 w 8685239"/>
              <a:gd name="connsiteY4" fmla="*/ 293747 h 5745180"/>
              <a:gd name="connsiteX0" fmla="*/ 114963 w 8744888"/>
              <a:gd name="connsiteY0" fmla="*/ 1813328 h 7264761"/>
              <a:gd name="connsiteX1" fmla="*/ 8744888 w 8744888"/>
              <a:gd name="connsiteY1" fmla="*/ 1813604 h 7264761"/>
              <a:gd name="connsiteX2" fmla="*/ 8734398 w 8744888"/>
              <a:gd name="connsiteY2" fmla="*/ 6045188 h 7264761"/>
              <a:gd name="connsiteX3" fmla="*/ 4530697 w 8744888"/>
              <a:gd name="connsiteY3" fmla="*/ 5779870 h 7264761"/>
              <a:gd name="connsiteX4" fmla="*/ 114963 w 8744888"/>
              <a:gd name="connsiteY4" fmla="*/ 1813328 h 7264761"/>
              <a:gd name="connsiteX0" fmla="*/ 108207 w 8738132"/>
              <a:gd name="connsiteY0" fmla="*/ 1813328 h 7232701"/>
              <a:gd name="connsiteX1" fmla="*/ 8738132 w 8738132"/>
              <a:gd name="connsiteY1" fmla="*/ 1813604 h 7232701"/>
              <a:gd name="connsiteX2" fmla="*/ 8727642 w 8738132"/>
              <a:gd name="connsiteY2" fmla="*/ 6045188 h 7232701"/>
              <a:gd name="connsiteX3" fmla="*/ 4523941 w 8738132"/>
              <a:gd name="connsiteY3" fmla="*/ 5779870 h 7232701"/>
              <a:gd name="connsiteX4" fmla="*/ 108207 w 8738132"/>
              <a:gd name="connsiteY4" fmla="*/ 1813328 h 7232701"/>
              <a:gd name="connsiteX0" fmla="*/ 114622 w 8744547"/>
              <a:gd name="connsiteY0" fmla="*/ 1813328 h 7075445"/>
              <a:gd name="connsiteX1" fmla="*/ 8744547 w 8744547"/>
              <a:gd name="connsiteY1" fmla="*/ 1813604 h 7075445"/>
              <a:gd name="connsiteX2" fmla="*/ 8734057 w 8744547"/>
              <a:gd name="connsiteY2" fmla="*/ 6045188 h 7075445"/>
              <a:gd name="connsiteX3" fmla="*/ 4530356 w 8744547"/>
              <a:gd name="connsiteY3" fmla="*/ 5779870 h 7075445"/>
              <a:gd name="connsiteX4" fmla="*/ 114622 w 8744547"/>
              <a:gd name="connsiteY4" fmla="*/ 1813328 h 7075445"/>
              <a:gd name="connsiteX0" fmla="*/ 114622 w 8744547"/>
              <a:gd name="connsiteY0" fmla="*/ 1813328 h 7214073"/>
              <a:gd name="connsiteX1" fmla="*/ 8744547 w 8744547"/>
              <a:gd name="connsiteY1" fmla="*/ 1813604 h 7214073"/>
              <a:gd name="connsiteX2" fmla="*/ 8734057 w 8744547"/>
              <a:gd name="connsiteY2" fmla="*/ 6045188 h 7214073"/>
              <a:gd name="connsiteX3" fmla="*/ 4530356 w 8744547"/>
              <a:gd name="connsiteY3" fmla="*/ 5779870 h 7214073"/>
              <a:gd name="connsiteX4" fmla="*/ 114622 w 8744547"/>
              <a:gd name="connsiteY4" fmla="*/ 1813328 h 7214073"/>
              <a:gd name="connsiteX0" fmla="*/ 114622 w 8744547"/>
              <a:gd name="connsiteY0" fmla="*/ 0 h 5400745"/>
              <a:gd name="connsiteX1" fmla="*/ 8744547 w 8744547"/>
              <a:gd name="connsiteY1" fmla="*/ 276 h 5400745"/>
              <a:gd name="connsiteX2" fmla="*/ 8734057 w 8744547"/>
              <a:gd name="connsiteY2" fmla="*/ 4231860 h 5400745"/>
              <a:gd name="connsiteX3" fmla="*/ 4530356 w 8744547"/>
              <a:gd name="connsiteY3" fmla="*/ 3966542 h 5400745"/>
              <a:gd name="connsiteX4" fmla="*/ 114622 w 8744547"/>
              <a:gd name="connsiteY4" fmla="*/ 0 h 540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4547" h="5400745">
                <a:moveTo>
                  <a:pt x="114622" y="0"/>
                </a:moveTo>
                <a:lnTo>
                  <a:pt x="8744547" y="276"/>
                </a:lnTo>
                <a:cubicBezTo>
                  <a:pt x="8741050" y="1410804"/>
                  <a:pt x="8737554" y="2821332"/>
                  <a:pt x="8734057" y="4231860"/>
                </a:cubicBezTo>
                <a:cubicBezTo>
                  <a:pt x="5783239" y="6632320"/>
                  <a:pt x="3387171" y="4711609"/>
                  <a:pt x="4530356" y="3966542"/>
                </a:cubicBezTo>
                <a:cubicBezTo>
                  <a:pt x="5673541" y="3221475"/>
                  <a:pt x="-941134" y="4080105"/>
                  <a:pt x="114622" y="0"/>
                </a:cubicBezTo>
                <a:close/>
              </a:path>
            </a:pathLst>
          </a:custGeom>
          <a:solidFill>
            <a:schemeClr val="bg1">
              <a:lumMod val="95000"/>
            </a:schemeClr>
          </a:solidFill>
        </p:spPr>
        <p:txBody>
          <a:bodyPr/>
          <a:lstStyle/>
          <a:p>
            <a:r>
              <a:rPr lang="de-DE"/>
              <a:t>Bild durch Klicken auf Symbol hinzufügen</a:t>
            </a:r>
            <a:endParaRPr lang="de-DE" dirty="0"/>
          </a:p>
        </p:txBody>
      </p:sp>
      <p:sp>
        <p:nvSpPr>
          <p:cNvPr id="2" name="Titel 1">
            <a:extLst>
              <a:ext uri="{FF2B5EF4-FFF2-40B4-BE49-F238E27FC236}">
                <a16:creationId xmlns:a16="http://schemas.microsoft.com/office/drawing/2014/main" id="{1A6E2F4E-267F-4453-8838-5610095BC701}"/>
              </a:ext>
            </a:extLst>
          </p:cNvPr>
          <p:cNvSpPr>
            <a:spLocks noGrp="1"/>
          </p:cNvSpPr>
          <p:nvPr>
            <p:ph type="ctrTitle" hasCustomPrompt="1"/>
          </p:nvPr>
        </p:nvSpPr>
        <p:spPr>
          <a:xfrm>
            <a:off x="750276" y="2292998"/>
            <a:ext cx="6065803" cy="2387600"/>
          </a:xfrm>
        </p:spPr>
        <p:txBody>
          <a:bodyPr anchor="b">
            <a:normAutofit/>
          </a:bodyPr>
          <a:lstStyle>
            <a:lvl1pPr algn="l">
              <a:defRPr sz="3000" b="1">
                <a:latin typeface="Verdana" panose="020B0604030504040204" pitchFamily="34" charset="0"/>
                <a:ea typeface="Verdana" panose="020B0604030504040204" pitchFamily="34" charset="0"/>
              </a:defRPr>
            </a:lvl1pPr>
          </a:lstStyle>
          <a:p>
            <a:r>
              <a:rPr lang="de-DE" sz="3000" b="1" dirty="0">
                <a:solidFill>
                  <a:schemeClr val="bg2">
                    <a:lumMod val="10000"/>
                  </a:schemeClr>
                </a:solidFill>
                <a:latin typeface="Verdana" panose="020B0604030504040204" pitchFamily="34" charset="0"/>
                <a:ea typeface="Verdana" panose="020B0604030504040204" pitchFamily="34" charset="0"/>
              </a:rPr>
              <a:t>Headline Zeile 1</a:t>
            </a:r>
            <a:br>
              <a:rPr lang="de-DE" sz="3000" b="1" dirty="0">
                <a:solidFill>
                  <a:schemeClr val="bg2">
                    <a:lumMod val="10000"/>
                  </a:schemeClr>
                </a:solidFill>
                <a:latin typeface="Verdana" panose="020B0604030504040204" pitchFamily="34" charset="0"/>
                <a:ea typeface="Verdana" panose="020B0604030504040204" pitchFamily="34" charset="0"/>
              </a:rPr>
            </a:br>
            <a:r>
              <a:rPr lang="de-DE" sz="3000" b="1" dirty="0">
                <a:solidFill>
                  <a:schemeClr val="bg2">
                    <a:lumMod val="10000"/>
                  </a:schemeClr>
                </a:solidFill>
                <a:latin typeface="Verdana" panose="020B0604030504040204" pitchFamily="34" charset="0"/>
                <a:ea typeface="Verdana" panose="020B0604030504040204" pitchFamily="34" charset="0"/>
              </a:rPr>
              <a:t>Headline Zeile 2</a:t>
            </a:r>
          </a:p>
        </p:txBody>
      </p:sp>
      <p:sp>
        <p:nvSpPr>
          <p:cNvPr id="3" name="Untertitel 2">
            <a:extLst>
              <a:ext uri="{FF2B5EF4-FFF2-40B4-BE49-F238E27FC236}">
                <a16:creationId xmlns:a16="http://schemas.microsoft.com/office/drawing/2014/main" id="{7CB4083F-8D92-42BB-B0F5-A9E521409CFD}"/>
              </a:ext>
            </a:extLst>
          </p:cNvPr>
          <p:cNvSpPr>
            <a:spLocks noGrp="1"/>
          </p:cNvSpPr>
          <p:nvPr>
            <p:ph type="subTitle" idx="1" hasCustomPrompt="1"/>
          </p:nvPr>
        </p:nvSpPr>
        <p:spPr>
          <a:xfrm>
            <a:off x="750277" y="4772673"/>
            <a:ext cx="8946123" cy="1248615"/>
          </a:xfrm>
          <a:prstGeom prst="rect">
            <a:avLst/>
          </a:prstGeom>
        </p:spPr>
        <p:txBody>
          <a:bodyPr wrap="square">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z="2400" dirty="0">
                <a:solidFill>
                  <a:schemeClr val="bg2">
                    <a:lumMod val="50000"/>
                  </a:schemeClr>
                </a:solidFill>
                <a:latin typeface="Verdana" panose="020B0604030504040204" pitchFamily="34" charset="0"/>
                <a:ea typeface="Verdana" panose="020B0604030504040204" pitchFamily="34" charset="0"/>
              </a:rPr>
              <a:t>Subheadline z.B. Gremium / Vortragsname</a:t>
            </a:r>
          </a:p>
          <a:p>
            <a:r>
              <a:rPr lang="de-DE" sz="2400" dirty="0">
                <a:solidFill>
                  <a:schemeClr val="bg2">
                    <a:lumMod val="50000"/>
                  </a:schemeClr>
                </a:solidFill>
                <a:latin typeface="Verdana" panose="020B0604030504040204" pitchFamily="34" charset="0"/>
                <a:ea typeface="Verdana" panose="020B0604030504040204" pitchFamily="34" charset="0"/>
              </a:rPr>
              <a:t>Datum / Stand</a:t>
            </a:r>
          </a:p>
        </p:txBody>
      </p:sp>
    </p:spTree>
    <p:extLst>
      <p:ext uri="{BB962C8B-B14F-4D97-AF65-F5344CB8AC3E}">
        <p14:creationId xmlns:p14="http://schemas.microsoft.com/office/powerpoint/2010/main" val="2585065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Überschrift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Überschrift durch Klicken hinzufügen</a:t>
            </a:r>
          </a:p>
        </p:txBody>
      </p:sp>
      <p:sp>
        <p:nvSpPr>
          <p:cNvPr id="3" name="Foliennummernplatzhalter 2"/>
          <p:cNvSpPr>
            <a:spLocks noGrp="1"/>
          </p:cNvSpPr>
          <p:nvPr>
            <p:ph type="sldNum" sz="quarter" idx="10"/>
          </p:nvPr>
        </p:nvSpPr>
        <p:spPr/>
        <p:txBody>
          <a:bodyPr/>
          <a:lstStyle/>
          <a:p>
            <a:fld id="{33D8FF8B-519A-4FD0-B575-B36AE9279070}" type="slidenum">
              <a:rPr lang="de-DE" smtClean="0"/>
              <a:pPr/>
              <a:t>‹Nr.›</a:t>
            </a:fld>
            <a:endParaRPr lang="de-DE"/>
          </a:p>
        </p:txBody>
      </p:sp>
      <p:sp>
        <p:nvSpPr>
          <p:cNvPr id="4" name="Datumsplatzhalter 3"/>
          <p:cNvSpPr>
            <a:spLocks noGrp="1"/>
          </p:cNvSpPr>
          <p:nvPr>
            <p:ph type="dt" sz="half" idx="11"/>
          </p:nvPr>
        </p:nvSpPr>
        <p:spPr/>
        <p:txBody>
          <a:bodyPr/>
          <a:lstStyle/>
          <a:p>
            <a:endParaRPr lang="de-DE" dirty="0"/>
          </a:p>
        </p:txBody>
      </p:sp>
      <p:sp>
        <p:nvSpPr>
          <p:cNvPr id="5" name="Fußzeilenplatzhalter 4"/>
          <p:cNvSpPr>
            <a:spLocks noGrp="1"/>
          </p:cNvSpPr>
          <p:nvPr>
            <p:ph type="ftr" sz="quarter" idx="12"/>
          </p:nvPr>
        </p:nvSpPr>
        <p:spPr/>
        <p:txBody>
          <a:bodyPr/>
          <a:lstStyle/>
          <a:p>
            <a:r>
              <a:rPr lang="de-DE"/>
              <a:t>Besuch von Innenminister Thomas Strobel am 15.02.2023</a:t>
            </a:r>
            <a:endParaRPr lang="de-DE" dirty="0"/>
          </a:p>
        </p:txBody>
      </p:sp>
      <p:sp>
        <p:nvSpPr>
          <p:cNvPr id="7" name="Inhaltsplatzhalter 6"/>
          <p:cNvSpPr>
            <a:spLocks noGrp="1"/>
          </p:cNvSpPr>
          <p:nvPr>
            <p:ph sz="quarter" idx="16" hasCustomPrompt="1"/>
          </p:nvPr>
        </p:nvSpPr>
        <p:spPr>
          <a:xfrm>
            <a:off x="685800" y="2140474"/>
            <a:ext cx="10800000" cy="3996000"/>
          </a:xfrm>
        </p:spPr>
        <p:txBody>
          <a:bodyPr/>
          <a:lstStyle>
            <a:lvl1pPr marL="324000" indent="-324000">
              <a:lnSpc>
                <a:spcPct val="100000"/>
              </a:lnSpc>
              <a:spcAft>
                <a:spcPts val="1000"/>
              </a:spcAft>
              <a:buClr>
                <a:schemeClr val="accent1"/>
              </a:buClr>
              <a:buFont typeface="Wingdings" panose="05000000000000000000" pitchFamily="2" charset="2"/>
              <a:buChar char=""/>
              <a:defRPr/>
            </a:lvl1pPr>
            <a:lvl2pPr marL="648000" indent="-324000">
              <a:lnSpc>
                <a:spcPct val="100000"/>
              </a:lnSpc>
              <a:spcBef>
                <a:spcPts val="0"/>
              </a:spcBef>
              <a:spcAft>
                <a:spcPts val="1000"/>
              </a:spcAft>
              <a:buClr>
                <a:schemeClr val="accent1"/>
              </a:buClr>
              <a:buFont typeface="Wingdings" panose="05000000000000000000" pitchFamily="2" charset="2"/>
              <a:buChar char=""/>
              <a:defRPr/>
            </a:lvl2pPr>
            <a:lvl3pPr>
              <a:lnSpc>
                <a:spcPct val="100000"/>
              </a:lnSpc>
              <a:spcBef>
                <a:spcPts val="0"/>
              </a:spcBef>
              <a:spcAft>
                <a:spcPts val="1000"/>
              </a:spcAft>
              <a:defRPr/>
            </a:lvl3pPr>
            <a:lvl4pPr>
              <a:lnSpc>
                <a:spcPct val="100000"/>
              </a:lnSpc>
              <a:spcAft>
                <a:spcPts val="1000"/>
              </a:spcAft>
              <a:defRPr/>
            </a:lvl4pPr>
            <a:lvl5pPr>
              <a:lnSpc>
                <a:spcPct val="100000"/>
              </a:lnSpc>
              <a:spcAft>
                <a:spcPts val="1000"/>
              </a:spcAft>
              <a:defRPr/>
            </a:lvl5pPr>
          </a:lstStyle>
          <a:p>
            <a:pPr lvl="0"/>
            <a:r>
              <a:rPr lang="de-DE" dirty="0"/>
              <a:t>Text durch Klicken hinzufügen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7151344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Head/Sub/Aufzählung">
    <p:spTree>
      <p:nvGrpSpPr>
        <p:cNvPr id="1" name=""/>
        <p:cNvGrpSpPr/>
        <p:nvPr/>
      </p:nvGrpSpPr>
      <p:grpSpPr>
        <a:xfrm>
          <a:off x="0" y="0"/>
          <a:ext cx="0" cy="0"/>
          <a:chOff x="0" y="0"/>
          <a:chExt cx="0" cy="0"/>
        </a:xfrm>
      </p:grpSpPr>
      <p:sp>
        <p:nvSpPr>
          <p:cNvPr id="11" name="Titelplatzhalter 1">
            <a:extLst>
              <a:ext uri="{FF2B5EF4-FFF2-40B4-BE49-F238E27FC236}">
                <a16:creationId xmlns:a16="http://schemas.microsoft.com/office/drawing/2014/main" id="{2CF3FF02-523E-42F6-BCA8-68C26BAA082C}"/>
              </a:ext>
            </a:extLst>
          </p:cNvPr>
          <p:cNvSpPr>
            <a:spLocks noGrp="1"/>
          </p:cNvSpPr>
          <p:nvPr>
            <p:ph type="title" hasCustomPrompt="1"/>
          </p:nvPr>
        </p:nvSpPr>
        <p:spPr>
          <a:xfrm>
            <a:off x="838200" y="1276914"/>
            <a:ext cx="10772775" cy="413774"/>
          </a:xfrm>
          <a:prstGeom prst="rect">
            <a:avLst/>
          </a:prstGeom>
        </p:spPr>
        <p:txBody>
          <a:bodyPr vert="horz" lIns="91440" tIns="45720" rIns="91440" bIns="45720" rtlCol="0" anchor="ctr">
            <a:normAutofit/>
          </a:bodyPr>
          <a:lstStyle/>
          <a:p>
            <a:r>
              <a:rPr kumimoji="0" lang="de-DE" sz="3000" b="1" i="0" u="none" strike="noStrike" kern="1200" cap="none" spc="0" normalizeH="0" baseline="0" noProof="0" dirty="0">
                <a:ln>
                  <a:noFill/>
                </a:ln>
                <a:solidFill>
                  <a:srgbClr val="E7E6E6">
                    <a:lumMod val="10000"/>
                  </a:srgbClr>
                </a:solidFill>
                <a:effectLst/>
                <a:uLnTx/>
                <a:uFillTx/>
                <a:latin typeface="Verdana" panose="020B0604030504040204" pitchFamily="34" charset="0"/>
                <a:ea typeface="Verdana" panose="020B0604030504040204" pitchFamily="34" charset="0"/>
                <a:cs typeface="+mj-cs"/>
              </a:rPr>
              <a:t>Headline</a:t>
            </a:r>
            <a:endParaRPr lang="de-DE" dirty="0"/>
          </a:p>
        </p:txBody>
      </p:sp>
      <p:sp>
        <p:nvSpPr>
          <p:cNvPr id="12" name="Textplatzhalter 3">
            <a:extLst>
              <a:ext uri="{FF2B5EF4-FFF2-40B4-BE49-F238E27FC236}">
                <a16:creationId xmlns:a16="http://schemas.microsoft.com/office/drawing/2014/main" id="{74193196-76F7-4841-AEB9-CD17E3443C5B}"/>
              </a:ext>
            </a:extLst>
          </p:cNvPr>
          <p:cNvSpPr>
            <a:spLocks noGrp="1"/>
          </p:cNvSpPr>
          <p:nvPr>
            <p:ph type="body" sz="half" idx="2" hasCustomPrompt="1"/>
          </p:nvPr>
        </p:nvSpPr>
        <p:spPr>
          <a:xfrm>
            <a:off x="839788" y="1729667"/>
            <a:ext cx="10771187" cy="485606"/>
          </a:xfrm>
          <a:prstGeom prst="rect">
            <a:avLst/>
          </a:prstGeom>
        </p:spPr>
        <p:txBody>
          <a:bodyPr>
            <a:normAutofit/>
          </a:bodyPr>
          <a:lstStyle>
            <a:lvl1pPr marL="0" indent="0">
              <a:buNone/>
              <a:defRPr sz="2000">
                <a:solidFill>
                  <a:schemeClr val="bg2">
                    <a:lumMod val="50000"/>
                  </a:schemeClr>
                </a:solidFill>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sz="2000" dirty="0">
                <a:solidFill>
                  <a:schemeClr val="bg2">
                    <a:lumMod val="50000"/>
                  </a:schemeClr>
                </a:solidFill>
                <a:latin typeface="Verdana" panose="020B0604030504040204" pitchFamily="34" charset="0"/>
                <a:ea typeface="Verdana" panose="020B0604030504040204" pitchFamily="34" charset="0"/>
              </a:rPr>
              <a:t>Subheadline z.B. Gremium / Vortragsname</a:t>
            </a:r>
          </a:p>
        </p:txBody>
      </p:sp>
      <p:sp>
        <p:nvSpPr>
          <p:cNvPr id="20" name="Textplatzhalter 19">
            <a:extLst>
              <a:ext uri="{FF2B5EF4-FFF2-40B4-BE49-F238E27FC236}">
                <a16:creationId xmlns:a16="http://schemas.microsoft.com/office/drawing/2014/main" id="{2ABABBAD-112F-4942-9DA6-2D245B283316}"/>
              </a:ext>
            </a:extLst>
          </p:cNvPr>
          <p:cNvSpPr>
            <a:spLocks noGrp="1"/>
          </p:cNvSpPr>
          <p:nvPr>
            <p:ph type="body" sz="quarter" idx="16" hasCustomPrompt="1"/>
          </p:nvPr>
        </p:nvSpPr>
        <p:spPr>
          <a:xfrm>
            <a:off x="838200" y="2492896"/>
            <a:ext cx="10802416" cy="3528392"/>
          </a:xfrm>
          <a:prstGeom prst="rect">
            <a:avLst/>
          </a:prstGeom>
        </p:spPr>
        <p:txBody>
          <a:bodyPr/>
          <a:lstStyle>
            <a:lvl1pPr>
              <a:defRPr/>
            </a:lvl1pPr>
          </a:lstStyle>
          <a:p>
            <a:pPr lvl="0"/>
            <a:r>
              <a:rPr lang="de-DE" dirty="0"/>
              <a:t>Aufzählung</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4624809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elfolie">
    <p:bg>
      <p:bgPr>
        <a:solidFill>
          <a:schemeClr val="bg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E4236DE-8E68-4ACA-8945-C2C7CC666989}"/>
              </a:ext>
            </a:extLst>
          </p:cNvPr>
          <p:cNvSpPr/>
          <p:nvPr userDrawn="1"/>
        </p:nvSpPr>
        <p:spPr>
          <a:xfrm>
            <a:off x="4241262" y="3096457"/>
            <a:ext cx="7950740" cy="3761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8" name="Rechteck 7">
            <a:extLst>
              <a:ext uri="{FF2B5EF4-FFF2-40B4-BE49-F238E27FC236}">
                <a16:creationId xmlns:a16="http://schemas.microsoft.com/office/drawing/2014/main" id="{3FB26AF0-6EBB-499E-84C8-E253EF96DA0B}"/>
              </a:ext>
            </a:extLst>
          </p:cNvPr>
          <p:cNvSpPr/>
          <p:nvPr userDrawn="1"/>
        </p:nvSpPr>
        <p:spPr>
          <a:xfrm>
            <a:off x="2" y="-13828"/>
            <a:ext cx="4241260" cy="37615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pic>
        <p:nvPicPr>
          <p:cNvPr id="9" name="Grafik 8">
            <a:extLst>
              <a:ext uri="{FF2B5EF4-FFF2-40B4-BE49-F238E27FC236}">
                <a16:creationId xmlns:a16="http://schemas.microsoft.com/office/drawing/2014/main" id="{CA71C1B2-560B-48BB-91B5-AF97105023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1173" y="318718"/>
            <a:ext cx="1938979" cy="2516206"/>
          </a:xfrm>
          <a:prstGeom prst="rect">
            <a:avLst/>
          </a:prstGeom>
        </p:spPr>
      </p:pic>
      <p:sp>
        <p:nvSpPr>
          <p:cNvPr id="11" name="Rechteck 10">
            <a:extLst>
              <a:ext uri="{FF2B5EF4-FFF2-40B4-BE49-F238E27FC236}">
                <a16:creationId xmlns:a16="http://schemas.microsoft.com/office/drawing/2014/main" id="{09038435-38C3-4FC4-B39C-DC6485B7C1AC}"/>
              </a:ext>
            </a:extLst>
          </p:cNvPr>
          <p:cNvSpPr/>
          <p:nvPr userDrawn="1"/>
        </p:nvSpPr>
        <p:spPr>
          <a:xfrm>
            <a:off x="2" y="3096457"/>
            <a:ext cx="4241260" cy="37615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pic>
        <p:nvPicPr>
          <p:cNvPr id="12" name="Grafik 11" descr="Ein Bild, das Text, Vektorgrafiken enthält.&#10;&#10;Automatisch generierte Beschreibung">
            <a:extLst>
              <a:ext uri="{FF2B5EF4-FFF2-40B4-BE49-F238E27FC236}">
                <a16:creationId xmlns:a16="http://schemas.microsoft.com/office/drawing/2014/main" id="{AFECEF7B-CE0F-4EA1-8504-EC374A7F6C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1" y="3212103"/>
            <a:ext cx="2370867" cy="3327183"/>
          </a:xfrm>
          <a:prstGeom prst="rect">
            <a:avLst/>
          </a:prstGeom>
        </p:spPr>
      </p:pic>
      <p:pic>
        <p:nvPicPr>
          <p:cNvPr id="13" name="Picture 2" descr="http://www.gymnasium-korntal.de/uploads/pics/Logo_Partnerschule_Europa_01.png">
            <a:extLst>
              <a:ext uri="{FF2B5EF4-FFF2-40B4-BE49-F238E27FC236}">
                <a16:creationId xmlns:a16="http://schemas.microsoft.com/office/drawing/2014/main" id="{4241F4D7-F05F-4E67-A0DE-0E62C34445E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77533" y="3614912"/>
            <a:ext cx="1505513" cy="14985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CDL Deutschland">
            <a:extLst>
              <a:ext uri="{FF2B5EF4-FFF2-40B4-BE49-F238E27FC236}">
                <a16:creationId xmlns:a16="http://schemas.microsoft.com/office/drawing/2014/main" id="{A4EF55A2-F4BC-430A-9160-CA40DAA272EF}"/>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522209" y="4768726"/>
            <a:ext cx="1835704" cy="615375"/>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D714B2FC-1D4B-4844-981D-54FD17296326}"/>
              </a:ext>
            </a:extLst>
          </p:cNvPr>
          <p:cNvPicPr>
            <a:picLocks noChangeAspect="1"/>
          </p:cNvPicPr>
          <p:nvPr userDrawn="1"/>
        </p:nvPicPr>
        <p:blipFill>
          <a:blip r:embed="rId6"/>
          <a:stretch>
            <a:fillRect/>
          </a:stretch>
        </p:blipFill>
        <p:spPr>
          <a:xfrm>
            <a:off x="4781640" y="3409004"/>
            <a:ext cx="2077744" cy="1876802"/>
          </a:xfrm>
          <a:prstGeom prst="rect">
            <a:avLst/>
          </a:prstGeom>
        </p:spPr>
      </p:pic>
      <p:pic>
        <p:nvPicPr>
          <p:cNvPr id="16" name="Picture 2" descr="http://www.kontaktbuero-praevention-bw.de/site/pbs-bw-new/get/2358797/praevlogo_krone-text_lang_transp.jpg">
            <a:extLst>
              <a:ext uri="{FF2B5EF4-FFF2-40B4-BE49-F238E27FC236}">
                <a16:creationId xmlns:a16="http://schemas.microsoft.com/office/drawing/2014/main" id="{25B10AED-50D2-4F42-88C4-A56F5017AB9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084258" y="5208484"/>
            <a:ext cx="1879497" cy="1332734"/>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descr="C:\Users\erickrampitz\AppData\Local\Microsoft\Windows\INetCache\Content.Word\Mint-logo.png">
            <a:extLst>
              <a:ext uri="{FF2B5EF4-FFF2-40B4-BE49-F238E27FC236}">
                <a16:creationId xmlns:a16="http://schemas.microsoft.com/office/drawing/2014/main" id="{32BE3BF3-3FB7-4278-9E15-CCE4100D98EE}"/>
              </a:ext>
            </a:extLst>
          </p:cNvPr>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401189" y="3495082"/>
            <a:ext cx="2077744" cy="987788"/>
          </a:xfrm>
          <a:prstGeom prst="rect">
            <a:avLst/>
          </a:prstGeom>
          <a:noFill/>
          <a:ln>
            <a:noFill/>
          </a:ln>
        </p:spPr>
      </p:pic>
      <p:pic>
        <p:nvPicPr>
          <p:cNvPr id="18" name="Grafik 17">
            <a:extLst>
              <a:ext uri="{FF2B5EF4-FFF2-40B4-BE49-F238E27FC236}">
                <a16:creationId xmlns:a16="http://schemas.microsoft.com/office/drawing/2014/main" id="{87F4D436-F011-4E92-8FB6-B05A804AF65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618853" y="5635826"/>
            <a:ext cx="2320647" cy="822404"/>
          </a:xfrm>
          <a:prstGeom prst="rect">
            <a:avLst/>
          </a:prstGeom>
        </p:spPr>
      </p:pic>
      <p:grpSp>
        <p:nvGrpSpPr>
          <p:cNvPr id="22" name="Gruppieren 21">
            <a:extLst>
              <a:ext uri="{FF2B5EF4-FFF2-40B4-BE49-F238E27FC236}">
                <a16:creationId xmlns:a16="http://schemas.microsoft.com/office/drawing/2014/main" id="{A856576B-2DD8-4F2A-AFA9-E1A59AA10FAF}"/>
              </a:ext>
            </a:extLst>
          </p:cNvPr>
          <p:cNvGrpSpPr/>
          <p:nvPr userDrawn="1"/>
        </p:nvGrpSpPr>
        <p:grpSpPr>
          <a:xfrm>
            <a:off x="9058075" y="5739341"/>
            <a:ext cx="2951628" cy="615374"/>
            <a:chOff x="4399809" y="3296305"/>
            <a:chExt cx="3081756" cy="601800"/>
          </a:xfrm>
        </p:grpSpPr>
        <p:pic>
          <p:nvPicPr>
            <p:cNvPr id="23" name="Grafik 22">
              <a:extLst>
                <a:ext uri="{FF2B5EF4-FFF2-40B4-BE49-F238E27FC236}">
                  <a16:creationId xmlns:a16="http://schemas.microsoft.com/office/drawing/2014/main" id="{9EC544FF-9D96-4809-869D-920B8698E5C7}"/>
                </a:ext>
              </a:extLst>
            </p:cNvPr>
            <p:cNvPicPr>
              <a:picLocks noChangeAspect="1"/>
            </p:cNvPicPr>
            <p:nvPr/>
          </p:nvPicPr>
          <p:blipFill>
            <a:blip r:embed="rId10"/>
            <a:stretch>
              <a:fillRect/>
            </a:stretch>
          </p:blipFill>
          <p:spPr>
            <a:xfrm>
              <a:off x="5620788" y="3296305"/>
              <a:ext cx="1860777" cy="597226"/>
            </a:xfrm>
            <a:prstGeom prst="rect">
              <a:avLst/>
            </a:prstGeom>
          </p:spPr>
        </p:pic>
        <p:pic>
          <p:nvPicPr>
            <p:cNvPr id="24" name="Grafik 23">
              <a:extLst>
                <a:ext uri="{FF2B5EF4-FFF2-40B4-BE49-F238E27FC236}">
                  <a16:creationId xmlns:a16="http://schemas.microsoft.com/office/drawing/2014/main" id="{E613E5B7-4567-47E8-8084-CDC7E8C9B987}"/>
                </a:ext>
              </a:extLst>
            </p:cNvPr>
            <p:cNvPicPr>
              <a:picLocks noChangeAspect="1"/>
            </p:cNvPicPr>
            <p:nvPr/>
          </p:nvPicPr>
          <p:blipFill>
            <a:blip r:embed="rId11"/>
            <a:stretch>
              <a:fillRect/>
            </a:stretch>
          </p:blipFill>
          <p:spPr>
            <a:xfrm>
              <a:off x="4399809" y="3296305"/>
              <a:ext cx="1267619" cy="601800"/>
            </a:xfrm>
            <a:prstGeom prst="rect">
              <a:avLst/>
            </a:prstGeom>
          </p:spPr>
        </p:pic>
      </p:grpSp>
      <p:pic>
        <p:nvPicPr>
          <p:cNvPr id="25" name="Grafik 24" descr="Ein Bild, das Text enthält.&#10;&#10;Automatisch generierte Beschreibung">
            <a:extLst>
              <a:ext uri="{FF2B5EF4-FFF2-40B4-BE49-F238E27FC236}">
                <a16:creationId xmlns:a16="http://schemas.microsoft.com/office/drawing/2014/main" id="{672C6A34-F200-4389-AE1A-34A0515F8D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47417" y="785583"/>
            <a:ext cx="7138431" cy="1911100"/>
          </a:xfrm>
          <a:prstGeom prst="rect">
            <a:avLst/>
          </a:prstGeom>
        </p:spPr>
      </p:pic>
    </p:spTree>
    <p:extLst>
      <p:ext uri="{BB962C8B-B14F-4D97-AF65-F5344CB8AC3E}">
        <p14:creationId xmlns:p14="http://schemas.microsoft.com/office/powerpoint/2010/main" val="402007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3857627" y="1743075"/>
            <a:ext cx="8054975" cy="4427538"/>
          </a:xfrm>
        </p:spPr>
        <p:txBody>
          <a:bodyPr rIns="0"/>
          <a:lstStyle>
            <a:lvl1pPr marL="269868" indent="-269868">
              <a:buClr>
                <a:srgbClr val="FFE12E"/>
              </a:buClr>
              <a:buFont typeface="Arial" panose="020B0604020202020204" pitchFamily="34" charset="0"/>
              <a:buChar char="•"/>
              <a:defRPr sz="2400">
                <a:latin typeface="Calibri" panose="020F0502020204030204" pitchFamily="34" charset="0"/>
                <a:cs typeface="Calibri" panose="020F0502020204030204" pitchFamily="34" charset="0"/>
              </a:defRPr>
            </a:lvl1pPr>
            <a:lvl2pPr marL="541325" indent="-271456">
              <a:buClr>
                <a:srgbClr val="FFE12E"/>
              </a:buClr>
              <a:buFont typeface="Arial" panose="020B0604020202020204" pitchFamily="34" charset="0"/>
              <a:buChar char="•"/>
              <a:defRPr sz="2400">
                <a:latin typeface="Calibri" panose="020F0502020204030204" pitchFamily="34" charset="0"/>
                <a:cs typeface="Calibri" panose="020F0502020204030204" pitchFamily="34" charset="0"/>
              </a:defRPr>
            </a:lvl2pPr>
            <a:lvl3pPr marL="804843" indent="-263519">
              <a:buClr>
                <a:srgbClr val="FFE12E"/>
              </a:buClr>
              <a:buFont typeface="Arial" panose="020B0604020202020204" pitchFamily="34" charset="0"/>
              <a:buChar char="•"/>
              <a:defRPr sz="2400">
                <a:latin typeface="Calibri" panose="020F0502020204030204" pitchFamily="34" charset="0"/>
                <a:cs typeface="Calibri" panose="020F0502020204030204" pitchFamily="34" charset="0"/>
              </a:defRPr>
            </a:lvl3pPr>
            <a:lvl4pPr marL="1071536" indent="-263519">
              <a:buClr>
                <a:srgbClr val="FFE12E"/>
              </a:buClr>
              <a:buFont typeface="Arial" panose="020B0604020202020204" pitchFamily="34" charset="0"/>
              <a:buChar char="•"/>
              <a:defRPr sz="2400">
                <a:latin typeface="Calibri" panose="020F0502020204030204" pitchFamily="34" charset="0"/>
                <a:cs typeface="Calibri" panose="020F0502020204030204" pitchFamily="34" charset="0"/>
              </a:defRPr>
            </a:lvl4pPr>
            <a:lvl5pPr marL="1335055" indent="-263519">
              <a:buClr>
                <a:srgbClr val="FFE12E"/>
              </a:buClr>
              <a:buFont typeface="Arial" panose="020B0604020202020204" pitchFamily="34" charset="0"/>
              <a:buChar char="•"/>
              <a:defRPr sz="2400">
                <a:latin typeface="Calibri" panose="020F0502020204030204" pitchFamily="34" charset="0"/>
                <a:cs typeface="Calibri" panose="020F0502020204030204" pitchFamily="34" charset="0"/>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de-CH" noProof="0" dirty="0"/>
          </a:p>
        </p:txBody>
      </p:sp>
      <p:sp>
        <p:nvSpPr>
          <p:cNvPr id="12" name="Rectangle 11"/>
          <p:cNvSpPr/>
          <p:nvPr userDrawn="1"/>
        </p:nvSpPr>
        <p:spPr>
          <a:xfrm>
            <a:off x="-2725" y="-7750"/>
            <a:ext cx="3600000" cy="6865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endParaRPr lang="de-CH" sz="1800" noProof="0" dirty="0">
              <a:solidFill>
                <a:prstClr val="white"/>
              </a:solidFill>
              <a:latin typeface="Calibri"/>
            </a:endParaRPr>
          </a:p>
        </p:txBody>
      </p:sp>
      <p:sp>
        <p:nvSpPr>
          <p:cNvPr id="5" name="Title 4"/>
          <p:cNvSpPr>
            <a:spLocks noGrp="1"/>
          </p:cNvSpPr>
          <p:nvPr>
            <p:ph type="title"/>
          </p:nvPr>
        </p:nvSpPr>
        <p:spPr>
          <a:xfrm>
            <a:off x="3858283" y="289471"/>
            <a:ext cx="8054917" cy="1325563"/>
          </a:xfrm>
        </p:spPr>
        <p:txBody>
          <a:bodyPr/>
          <a:lstStyle>
            <a:lvl1pPr>
              <a:defRPr>
                <a:latin typeface="Calibri" panose="020F0502020204030204" pitchFamily="34" charset="0"/>
                <a:cs typeface="Calibri" panose="020F0502020204030204" pitchFamily="34" charset="0"/>
              </a:defRPr>
            </a:lvl1pPr>
          </a:lstStyle>
          <a:p>
            <a:r>
              <a:rPr lang="en-US" noProof="0" dirty="0"/>
              <a:t>Click to edit Master title style</a:t>
            </a:r>
            <a:endParaRPr lang="de-CH" noProof="0" dirty="0"/>
          </a:p>
        </p:txBody>
      </p:sp>
      <p:pic>
        <p:nvPicPr>
          <p:cNvPr id="4" name="Grafik 3">
            <a:extLst>
              <a:ext uri="{FF2B5EF4-FFF2-40B4-BE49-F238E27FC236}">
                <a16:creationId xmlns:a16="http://schemas.microsoft.com/office/drawing/2014/main" id="{489738DB-BA34-4445-8CAA-A95D0CA873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413" y="5913255"/>
            <a:ext cx="1915723" cy="514723"/>
          </a:xfrm>
          <a:prstGeom prst="rect">
            <a:avLst/>
          </a:prstGeom>
        </p:spPr>
      </p:pic>
    </p:spTree>
    <p:extLst>
      <p:ext uri="{BB962C8B-B14F-4D97-AF65-F5344CB8AC3E}">
        <p14:creationId xmlns:p14="http://schemas.microsoft.com/office/powerpoint/2010/main" val="363228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de-CH" dirty="0"/>
          </a:p>
        </p:txBody>
      </p:sp>
      <p:sp>
        <p:nvSpPr>
          <p:cNvPr id="5" name="Content Placeholder 4"/>
          <p:cNvSpPr>
            <a:spLocks noGrp="1"/>
          </p:cNvSpPr>
          <p:nvPr>
            <p:ph sz="quarter" idx="12"/>
          </p:nvPr>
        </p:nvSpPr>
        <p:spPr>
          <a:xfrm>
            <a:off x="1468440" y="1743075"/>
            <a:ext cx="9255125" cy="4251325"/>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Tree>
    <p:extLst>
      <p:ext uri="{BB962C8B-B14F-4D97-AF65-F5344CB8AC3E}">
        <p14:creationId xmlns:p14="http://schemas.microsoft.com/office/powerpoint/2010/main" val="339037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 Kreis1">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1468076" y="1743075"/>
            <a:ext cx="9255851" cy="4251325"/>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Title 3"/>
          <p:cNvSpPr>
            <a:spLocks noGrp="1"/>
          </p:cNvSpPr>
          <p:nvPr>
            <p:ph type="title"/>
          </p:nvPr>
        </p:nvSpPr>
        <p:spPr>
          <a:xfrm>
            <a:off x="1468076" y="289471"/>
            <a:ext cx="10047651" cy="1325563"/>
          </a:xfrm>
        </p:spPr>
        <p:txBody>
          <a:bodyPr/>
          <a:lstStyle/>
          <a:p>
            <a:r>
              <a:rPr lang="en-US"/>
              <a:t>Click to edit Master title style</a:t>
            </a:r>
            <a:endParaRPr lang="de-CH"/>
          </a:p>
        </p:txBody>
      </p:sp>
      <p:pic>
        <p:nvPicPr>
          <p:cNvPr id="6" name="Grafik 5">
            <a:extLst>
              <a:ext uri="{FF2B5EF4-FFF2-40B4-BE49-F238E27FC236}">
                <a16:creationId xmlns:a16="http://schemas.microsoft.com/office/drawing/2014/main" id="{21B0D47F-7239-4F4B-A95D-91D19C9215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9898" y="952252"/>
            <a:ext cx="5816695" cy="5379155"/>
          </a:xfrm>
          <a:prstGeom prst="rect">
            <a:avLst/>
          </a:prstGeom>
        </p:spPr>
      </p:pic>
    </p:spTree>
    <p:extLst>
      <p:ext uri="{BB962C8B-B14F-4D97-AF65-F5344CB8AC3E}">
        <p14:creationId xmlns:p14="http://schemas.microsoft.com/office/powerpoint/2010/main" val="901008308"/>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png"/><Relationship Id="rId3" Type="http://schemas.openxmlformats.org/officeDocument/2006/relationships/slideLayout" Target="../slideLayouts/slideLayout29.xml"/><Relationship Id="rId7" Type="http://schemas.openxmlformats.org/officeDocument/2006/relationships/image" Target="../media/image22.jpeg"/><Relationship Id="rId12" Type="http://schemas.openxmlformats.org/officeDocument/2006/relationships/image" Target="../media/image14.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2.xml"/><Relationship Id="rId11" Type="http://schemas.openxmlformats.org/officeDocument/2006/relationships/image" Target="../media/image23.jpeg"/><Relationship Id="rId5" Type="http://schemas.openxmlformats.org/officeDocument/2006/relationships/slideLayout" Target="../slideLayouts/slideLayout31.xml"/><Relationship Id="rId10" Type="http://schemas.openxmlformats.org/officeDocument/2006/relationships/image" Target="../media/image12.png"/><Relationship Id="rId4" Type="http://schemas.openxmlformats.org/officeDocument/2006/relationships/slideLayout" Target="../slideLayouts/slideLayout30.xml"/><Relationship Id="rId9"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26.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4038600" y="6391750"/>
            <a:ext cx="4114800" cy="205903"/>
          </a:xfrm>
          <a:prstGeom prst="rect">
            <a:avLst/>
          </a:prstGeom>
        </p:spPr>
        <p:txBody>
          <a:bodyPr vert="horz" lIns="0" tIns="0" rIns="0" bIns="0" rtlCol="0" anchor="b"/>
          <a:lstStyle>
            <a:lvl1pPr algn="ctr">
              <a:defRPr sz="1000">
                <a:solidFill>
                  <a:schemeClr val="tx1"/>
                </a:solidFill>
              </a:defRPr>
            </a:lvl1pPr>
          </a:lstStyle>
          <a:p>
            <a:r>
              <a:rPr lang="de-CH" dirty="0"/>
              <a:t>...</a:t>
            </a:r>
          </a:p>
        </p:txBody>
      </p:sp>
      <p:sp>
        <p:nvSpPr>
          <p:cNvPr id="3" name="Slide Number Placeholder 2"/>
          <p:cNvSpPr>
            <a:spLocks noGrp="1"/>
          </p:cNvSpPr>
          <p:nvPr>
            <p:ph type="sldNum" sz="quarter" idx="4"/>
          </p:nvPr>
        </p:nvSpPr>
        <p:spPr>
          <a:xfrm>
            <a:off x="11515725" y="6391750"/>
            <a:ext cx="397475" cy="205903"/>
          </a:xfrm>
          <a:prstGeom prst="rect">
            <a:avLst/>
          </a:prstGeom>
        </p:spPr>
        <p:txBody>
          <a:bodyPr vert="horz" lIns="0" tIns="0" rIns="0" bIns="0" rtlCol="0" anchor="b"/>
          <a:lstStyle>
            <a:lvl1pPr algn="r">
              <a:defRPr sz="1000">
                <a:solidFill>
                  <a:schemeClr val="tx1"/>
                </a:solidFill>
              </a:defRPr>
            </a:lvl1pPr>
          </a:lstStyle>
          <a:p>
            <a:fld id="{FB33A022-32D4-4363-B83F-19BCBAC0177C}" type="slidenum">
              <a:rPr lang="de-CH" smtClean="0"/>
              <a:pPr/>
              <a:t>‹Nr.›</a:t>
            </a:fld>
            <a:endParaRPr lang="de-CH" dirty="0"/>
          </a:p>
        </p:txBody>
      </p:sp>
      <p:sp>
        <p:nvSpPr>
          <p:cNvPr id="6" name="Title Placeholder 5"/>
          <p:cNvSpPr>
            <a:spLocks noGrp="1"/>
          </p:cNvSpPr>
          <p:nvPr>
            <p:ph type="title"/>
          </p:nvPr>
        </p:nvSpPr>
        <p:spPr>
          <a:xfrm>
            <a:off x="1468077" y="181888"/>
            <a:ext cx="8181251" cy="1325563"/>
          </a:xfrm>
          <a:prstGeom prst="rect">
            <a:avLst/>
          </a:prstGeom>
        </p:spPr>
        <p:txBody>
          <a:bodyPr vert="horz" lIns="0" tIns="0" rIns="91440" bIns="0" rtlCol="0" anchor="t">
            <a:noAutofit/>
          </a:bodyPr>
          <a:lstStyle/>
          <a:p>
            <a:r>
              <a:rPr lang="en-US" noProof="0" dirty="0"/>
              <a:t>Click to edit Master title style</a:t>
            </a:r>
            <a:endParaRPr lang="de-CH" noProof="0" dirty="0"/>
          </a:p>
        </p:txBody>
      </p:sp>
      <p:sp>
        <p:nvSpPr>
          <p:cNvPr id="15" name="Text Placeholder 14"/>
          <p:cNvSpPr>
            <a:spLocks noGrp="1"/>
          </p:cNvSpPr>
          <p:nvPr>
            <p:ph type="body" idx="1"/>
          </p:nvPr>
        </p:nvSpPr>
        <p:spPr>
          <a:xfrm>
            <a:off x="1468078" y="1743075"/>
            <a:ext cx="10047649" cy="4251325"/>
          </a:xfrm>
          <a:prstGeom prst="rect">
            <a:avLst/>
          </a:prstGeom>
        </p:spPr>
        <p:txBody>
          <a:bodyPr vert="horz" lIns="0" tIns="0" rIns="36000" bIns="45720" rtlCol="0">
            <a:noAutofit/>
          </a:bodyPr>
          <a:lstStyle/>
          <a:p>
            <a:pPr lvl="0"/>
            <a:r>
              <a:rPr lang="de-CH" noProof="0" dirty="0"/>
              <a:t>Edit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pic>
        <p:nvPicPr>
          <p:cNvPr id="8" name="Grafik 7">
            <a:extLst>
              <a:ext uri="{FF2B5EF4-FFF2-40B4-BE49-F238E27FC236}">
                <a16:creationId xmlns:a16="http://schemas.microsoft.com/office/drawing/2014/main" id="{E9E62B7C-0EE0-4E65-BD5C-668D1DFB8B1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721741" y="334926"/>
            <a:ext cx="2338019" cy="628187"/>
          </a:xfrm>
          <a:prstGeom prst="rect">
            <a:avLst/>
          </a:prstGeom>
        </p:spPr>
      </p:pic>
    </p:spTree>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53" r:id="rId4"/>
    <p:sldLayoutId id="2147484452" r:id="rId5"/>
    <p:sldLayoutId id="2147484450" r:id="rId6"/>
    <p:sldLayoutId id="2147484231" r:id="rId7"/>
    <p:sldLayoutId id="2147484426" r:id="rId8"/>
    <p:sldLayoutId id="2147484125" r:id="rId9"/>
    <p:sldLayoutId id="2147484443" r:id="rId10"/>
    <p:sldLayoutId id="2147484425" r:id="rId11"/>
    <p:sldLayoutId id="2147484431" r:id="rId12"/>
    <p:sldLayoutId id="2147484432" r:id="rId13"/>
    <p:sldLayoutId id="2147484433" r:id="rId14"/>
    <p:sldLayoutId id="2147484430" r:id="rId15"/>
    <p:sldLayoutId id="2147484449" r:id="rId16"/>
    <p:sldLayoutId id="2147484435" r:id="rId17"/>
    <p:sldLayoutId id="2147484441" r:id="rId18"/>
    <p:sldLayoutId id="2147484437" r:id="rId19"/>
    <p:sldLayoutId id="2147484438" r:id="rId20"/>
    <p:sldLayoutId id="2147484442" r:id="rId21"/>
    <p:sldLayoutId id="2147484422" r:id="rId22"/>
    <p:sldLayoutId id="2147484406" r:id="rId23"/>
    <p:sldLayoutId id="2147484451" r:id="rId24"/>
    <p:sldLayoutId id="2147484429" r:id="rId25"/>
    <p:sldLayoutId id="214748445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100000"/>
        </a:lnSpc>
        <a:spcBef>
          <a:spcPct val="0"/>
        </a:spcBef>
        <a:buNone/>
        <a:defRPr lang="de-CH" sz="4400" kern="1200" baseline="0" dirty="0">
          <a:solidFill>
            <a:schemeClr val="tx1"/>
          </a:solidFill>
          <a:latin typeface="Calibri" panose="020F0502020204030204" pitchFamily="34" charset="0"/>
          <a:ea typeface="Verdana" pitchFamily="34" charset="0"/>
          <a:cs typeface="Calibri" panose="020F0502020204030204" pitchFamily="34" charset="0"/>
        </a:defRPr>
      </a:lvl1pPr>
    </p:titleStyle>
    <p:bodyStyle>
      <a:lvl1pPr marL="269868" indent="-269868" algn="l" defTabSz="914377" rtl="0" eaLnBrk="1" latinLnBrk="0" hangingPunct="1">
        <a:spcBef>
          <a:spcPts val="400"/>
        </a:spcBef>
        <a:buClr>
          <a:srgbClr val="FFE12E"/>
        </a:buClr>
        <a:buSzPct val="100000"/>
        <a:buFont typeface="Wingdings" panose="05000000000000000000" pitchFamily="2" charset="2"/>
        <a:buChar char="§"/>
        <a:defRPr sz="2000" kern="1200">
          <a:solidFill>
            <a:schemeClr val="tx1"/>
          </a:solidFill>
          <a:latin typeface="Calibri" panose="020F0502020204030204" pitchFamily="34" charset="0"/>
          <a:ea typeface="Verdana" pitchFamily="34" charset="0"/>
          <a:cs typeface="Calibri" panose="020F0502020204030204" pitchFamily="34" charset="0"/>
        </a:defRPr>
      </a:lvl1pPr>
      <a:lvl2pPr marL="541325" indent="-271456" algn="l" defTabSz="914377" rtl="0" eaLnBrk="1" latinLnBrk="0" hangingPunct="1">
        <a:spcBef>
          <a:spcPts val="400"/>
        </a:spcBef>
        <a:buClr>
          <a:srgbClr val="FFE12E"/>
        </a:buClr>
        <a:buFont typeface="Wingdings" panose="05000000000000000000" pitchFamily="2" charset="2"/>
        <a:buChar char="§"/>
        <a:defRPr sz="2000" kern="1200">
          <a:solidFill>
            <a:schemeClr val="tx1"/>
          </a:solidFill>
          <a:latin typeface="Calibri" panose="020F0502020204030204" pitchFamily="34" charset="0"/>
          <a:ea typeface="Verdana" pitchFamily="34" charset="0"/>
          <a:cs typeface="Calibri" panose="020F0502020204030204" pitchFamily="34" charset="0"/>
        </a:defRPr>
      </a:lvl2pPr>
      <a:lvl3pPr marL="804843" indent="-263519" algn="l" defTabSz="914377" rtl="0" eaLnBrk="1" latinLnBrk="0" hangingPunct="1">
        <a:spcBef>
          <a:spcPts val="400"/>
        </a:spcBef>
        <a:buClr>
          <a:srgbClr val="FFE12E"/>
        </a:buClr>
        <a:buFont typeface="Wingdings" panose="05000000000000000000" pitchFamily="2" charset="2"/>
        <a:buChar char="§"/>
        <a:defRPr sz="2000" kern="1200">
          <a:solidFill>
            <a:schemeClr val="tx1"/>
          </a:solidFill>
          <a:latin typeface="Calibri" panose="020F0502020204030204" pitchFamily="34" charset="0"/>
          <a:ea typeface="Verdana" pitchFamily="34" charset="0"/>
          <a:cs typeface="Calibri" panose="020F0502020204030204" pitchFamily="34" charset="0"/>
        </a:defRPr>
      </a:lvl3pPr>
      <a:lvl4pPr marL="1071536" indent="-263519" algn="l" defTabSz="914377" rtl="0" eaLnBrk="1" latinLnBrk="0" hangingPunct="1">
        <a:spcBef>
          <a:spcPts val="400"/>
        </a:spcBef>
        <a:buClr>
          <a:srgbClr val="FFE12E"/>
        </a:buClr>
        <a:buFont typeface="Wingdings" panose="05000000000000000000" pitchFamily="2" charset="2"/>
        <a:buChar char="§"/>
        <a:tabLst/>
        <a:defRPr sz="2000" kern="1200">
          <a:solidFill>
            <a:schemeClr val="tx1"/>
          </a:solidFill>
          <a:latin typeface="Calibri" panose="020F0502020204030204" pitchFamily="34" charset="0"/>
          <a:ea typeface="Verdana" pitchFamily="34" charset="0"/>
          <a:cs typeface="Calibri" panose="020F0502020204030204" pitchFamily="34" charset="0"/>
        </a:defRPr>
      </a:lvl4pPr>
      <a:lvl5pPr marL="1335055" indent="-263519" algn="l" defTabSz="914377" rtl="0" eaLnBrk="1" latinLnBrk="0" hangingPunct="1">
        <a:spcBef>
          <a:spcPts val="400"/>
        </a:spcBef>
        <a:buClr>
          <a:srgbClr val="FFE12E"/>
        </a:buClr>
        <a:buFont typeface="Wingdings" panose="05000000000000000000" pitchFamily="2" charset="2"/>
        <a:buChar char="§"/>
        <a:tabLst/>
        <a:defRPr sz="2000" kern="1200">
          <a:solidFill>
            <a:schemeClr val="tx1"/>
          </a:solidFill>
          <a:latin typeface="Calibri" panose="020F0502020204030204" pitchFamily="34" charset="0"/>
          <a:ea typeface="Verdana" pitchFamily="34" charset="0"/>
          <a:cs typeface="Calibri" panose="020F0502020204030204"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DCD33D4-9CBC-4CEA-9BA0-18FC7D252E00}"/>
              </a:ext>
            </a:extLst>
          </p:cNvPr>
          <p:cNvSpPr>
            <a:spLocks noGrp="1"/>
          </p:cNvSpPr>
          <p:nvPr>
            <p:ph type="title"/>
          </p:nvPr>
        </p:nvSpPr>
        <p:spPr>
          <a:xfrm>
            <a:off x="609600" y="1066800"/>
            <a:ext cx="10972800" cy="381000"/>
          </a:xfrm>
          <a:prstGeom prst="rect">
            <a:avLst/>
          </a:prstGeom>
          <a:ln>
            <a:noFill/>
          </a:ln>
        </p:spPr>
        <p:style>
          <a:lnRef idx="2">
            <a:schemeClr val="dk1"/>
          </a:lnRef>
          <a:fillRef idx="1">
            <a:schemeClr val="lt1"/>
          </a:fillRef>
          <a:effectRef idx="0">
            <a:schemeClr val="dk1"/>
          </a:effectRef>
          <a:fontRef idx="none"/>
        </p:style>
        <p:txBody>
          <a:bodyPr vert="horz" wrap="square" lIns="91440" tIns="45720" rIns="91440" bIns="45720" numCol="1" anchor="ctr" anchorCtr="0" compatLnSpc="1">
            <a:prstTxWarp prst="textNoShape">
              <a:avLst/>
            </a:prstTxWarp>
            <a:normAutofit/>
          </a:bodyPr>
          <a:lstStyle/>
          <a:p>
            <a:pPr lvl="0"/>
            <a:endParaRPr lang="de-DE"/>
          </a:p>
        </p:txBody>
      </p:sp>
      <p:sp>
        <p:nvSpPr>
          <p:cNvPr id="1027" name="Textplatzhalter 2">
            <a:extLst>
              <a:ext uri="{FF2B5EF4-FFF2-40B4-BE49-F238E27FC236}">
                <a16:creationId xmlns:a16="http://schemas.microsoft.com/office/drawing/2014/main" id="{4C638E68-DD3A-42F8-AFE0-5D15C33ED370}"/>
              </a:ext>
            </a:extLst>
          </p:cNvPr>
          <p:cNvSpPr>
            <a:spLocks noGrp="1"/>
          </p:cNvSpPr>
          <p:nvPr>
            <p:ph type="body" idx="1"/>
          </p:nvPr>
        </p:nvSpPr>
        <p:spPr bwMode="auto">
          <a:xfrm>
            <a:off x="609600" y="1752600"/>
            <a:ext cx="109728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de-DE" altLang="de-DE"/>
          </a:p>
        </p:txBody>
      </p:sp>
      <p:grpSp>
        <p:nvGrpSpPr>
          <p:cNvPr id="3" name="Gruppieren 2">
            <a:extLst>
              <a:ext uri="{FF2B5EF4-FFF2-40B4-BE49-F238E27FC236}">
                <a16:creationId xmlns:a16="http://schemas.microsoft.com/office/drawing/2014/main" id="{C399E581-D333-C257-EB37-85A263B98276}"/>
              </a:ext>
            </a:extLst>
          </p:cNvPr>
          <p:cNvGrpSpPr/>
          <p:nvPr userDrawn="1"/>
        </p:nvGrpSpPr>
        <p:grpSpPr>
          <a:xfrm>
            <a:off x="0" y="0"/>
            <a:ext cx="12192000" cy="1013254"/>
            <a:chOff x="0" y="0"/>
            <a:chExt cx="9144000" cy="1013254"/>
          </a:xfrm>
        </p:grpSpPr>
        <p:sp>
          <p:nvSpPr>
            <p:cNvPr id="4" name="Rechteck 3">
              <a:extLst>
                <a:ext uri="{FF2B5EF4-FFF2-40B4-BE49-F238E27FC236}">
                  <a16:creationId xmlns:a16="http://schemas.microsoft.com/office/drawing/2014/main" id="{BE2452C3-60AE-C02D-715B-F866F43688EA}"/>
                </a:ext>
              </a:extLst>
            </p:cNvPr>
            <p:cNvSpPr/>
            <p:nvPr/>
          </p:nvSpPr>
          <p:spPr bwMode="auto">
            <a:xfrm>
              <a:off x="0" y="0"/>
              <a:ext cx="9144000" cy="1013254"/>
            </a:xfrm>
            <a:prstGeom prst="rect">
              <a:avLst/>
            </a:prstGeom>
            <a:solidFill>
              <a:schemeClr val="bg1"/>
            </a:solidFill>
            <a:ln w="12700">
              <a:solidFill>
                <a:schemeClr val="bg1"/>
              </a:solidFill>
              <a:round/>
              <a:headEnd/>
              <a:tailEnd/>
            </a:ln>
          </p:spPr>
          <p:txBody>
            <a:bodyPr rtlCol="0" anchor="ctr"/>
            <a:lstStyle/>
            <a:p>
              <a:pPr algn="ctr"/>
              <a:endParaRPr lang="de-DE" sz="1800" dirty="0"/>
            </a:p>
          </p:txBody>
        </p:sp>
        <p:pic>
          <p:nvPicPr>
            <p:cNvPr id="5" name="Picture 3">
              <a:extLst>
                <a:ext uri="{FF2B5EF4-FFF2-40B4-BE49-F238E27FC236}">
                  <a16:creationId xmlns:a16="http://schemas.microsoft.com/office/drawing/2014/main" id="{4C8928F9-F79B-7FA1-4A44-5014528640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5213" y="86704"/>
              <a:ext cx="2060951" cy="51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www.gymnasium-korntal.de/uploads/pics/Logo_Partnerschule_Europa_01.png">
              <a:extLst>
                <a:ext uri="{FF2B5EF4-FFF2-40B4-BE49-F238E27FC236}">
                  <a16:creationId xmlns:a16="http://schemas.microsoft.com/office/drawing/2014/main" id="{0CFB0A54-0DB1-EAA0-504F-B078872D2B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9091" y="68181"/>
              <a:ext cx="445535" cy="443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CDL Deutschland">
              <a:extLst>
                <a:ext uri="{FF2B5EF4-FFF2-40B4-BE49-F238E27FC236}">
                  <a16:creationId xmlns:a16="http://schemas.microsoft.com/office/drawing/2014/main" id="{9EEF7B06-F803-2244-4B17-1C7998EBA2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17652" y="112730"/>
              <a:ext cx="923584" cy="309609"/>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79E76148-AA0A-1DF7-1497-9A09CBC506E8}"/>
                </a:ext>
              </a:extLst>
            </p:cNvPr>
            <p:cNvPicPr>
              <a:picLocks noChangeAspect="1"/>
            </p:cNvPicPr>
            <p:nvPr/>
          </p:nvPicPr>
          <p:blipFill>
            <a:blip r:embed="rId10"/>
            <a:stretch>
              <a:fillRect/>
            </a:stretch>
          </p:blipFill>
          <p:spPr>
            <a:xfrm>
              <a:off x="116411" y="45802"/>
              <a:ext cx="490944" cy="443463"/>
            </a:xfrm>
            <a:prstGeom prst="rect">
              <a:avLst/>
            </a:prstGeom>
          </p:spPr>
        </p:pic>
        <p:pic>
          <p:nvPicPr>
            <p:cNvPr id="9" name="Picture 2" descr="http://www.kontaktbuero-praevention-bw.de/site/pbs-bw-new/get/2358797/praevlogo_krone-text_lang_transp.jpg">
              <a:extLst>
                <a:ext uri="{FF2B5EF4-FFF2-40B4-BE49-F238E27FC236}">
                  <a16:creationId xmlns:a16="http://schemas.microsoft.com/office/drawing/2014/main" id="{2D96C54C-63A9-BE6A-D918-827B57EA73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91006" y="43234"/>
              <a:ext cx="723766" cy="513216"/>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descr="C:\Users\erickrampitz\AppData\Local\Microsoft\Windows\INetCache\Content.Word\Mint-logo.png">
              <a:extLst>
                <a:ext uri="{FF2B5EF4-FFF2-40B4-BE49-F238E27FC236}">
                  <a16:creationId xmlns:a16="http://schemas.microsoft.com/office/drawing/2014/main" id="{654A6B82-0BF0-A068-40EB-693FA7788B0B}"/>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14588" y="108241"/>
              <a:ext cx="903843" cy="363344"/>
            </a:xfrm>
            <a:prstGeom prst="rect">
              <a:avLst/>
            </a:prstGeom>
            <a:noFill/>
            <a:ln>
              <a:noFill/>
            </a:ln>
          </p:spPr>
        </p:pic>
        <p:pic>
          <p:nvPicPr>
            <p:cNvPr id="11" name="Grafik 10">
              <a:extLst>
                <a:ext uri="{FF2B5EF4-FFF2-40B4-BE49-F238E27FC236}">
                  <a16:creationId xmlns:a16="http://schemas.microsoft.com/office/drawing/2014/main" id="{D3D233E5-4039-9D53-EFFD-E9674C908E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3766" y="86704"/>
              <a:ext cx="1020534" cy="361662"/>
            </a:xfrm>
            <a:prstGeom prst="rect">
              <a:avLst/>
            </a:prstGeom>
          </p:spPr>
        </p:pic>
      </p:grpSp>
    </p:spTree>
    <p:extLst>
      <p:ext uri="{BB962C8B-B14F-4D97-AF65-F5344CB8AC3E}">
        <p14:creationId xmlns:p14="http://schemas.microsoft.com/office/powerpoint/2010/main" val="1950393696"/>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Lst>
  <p:txStyles>
    <p:titleStyle>
      <a:lvl1pPr algn="l" rtl="0" eaLnBrk="0" fontAlgn="base" hangingPunct="0">
        <a:spcBef>
          <a:spcPct val="0"/>
        </a:spcBef>
        <a:spcAft>
          <a:spcPct val="0"/>
        </a:spcAft>
        <a:defRPr sz="2000" kern="1200">
          <a:solidFill>
            <a:schemeClr val="tx1"/>
          </a:solidFill>
          <a:latin typeface="Arial" pitchFamily="34" charset="0"/>
          <a:ea typeface="Arial" charset="0"/>
          <a:cs typeface="Arial" pitchFamily="34" charset="0"/>
        </a:defRPr>
      </a:lvl1pPr>
      <a:lvl2pPr algn="l" rtl="0" eaLnBrk="0" fontAlgn="base" hangingPunct="0">
        <a:spcBef>
          <a:spcPct val="0"/>
        </a:spcBef>
        <a:spcAft>
          <a:spcPct val="0"/>
        </a:spcAft>
        <a:defRPr sz="2000">
          <a:solidFill>
            <a:schemeClr val="tx1"/>
          </a:solidFill>
          <a:latin typeface="Arial" charset="0"/>
          <a:ea typeface="Arial" charset="0"/>
          <a:cs typeface="Arial" charset="0"/>
        </a:defRPr>
      </a:lvl2pPr>
      <a:lvl3pPr algn="l" rtl="0" eaLnBrk="0" fontAlgn="base" hangingPunct="0">
        <a:spcBef>
          <a:spcPct val="0"/>
        </a:spcBef>
        <a:spcAft>
          <a:spcPct val="0"/>
        </a:spcAft>
        <a:defRPr sz="2000">
          <a:solidFill>
            <a:schemeClr val="tx1"/>
          </a:solidFill>
          <a:latin typeface="Arial" charset="0"/>
          <a:ea typeface="Arial" charset="0"/>
          <a:cs typeface="Arial" charset="0"/>
        </a:defRPr>
      </a:lvl3pPr>
      <a:lvl4pPr algn="l" rtl="0" eaLnBrk="0" fontAlgn="base" hangingPunct="0">
        <a:spcBef>
          <a:spcPct val="0"/>
        </a:spcBef>
        <a:spcAft>
          <a:spcPct val="0"/>
        </a:spcAft>
        <a:defRPr sz="2000">
          <a:solidFill>
            <a:schemeClr val="tx1"/>
          </a:solidFill>
          <a:latin typeface="Arial" charset="0"/>
          <a:ea typeface="Arial" charset="0"/>
          <a:cs typeface="Arial" charset="0"/>
        </a:defRPr>
      </a:lvl4pPr>
      <a:lvl5pPr algn="l" rtl="0" eaLnBrk="0" fontAlgn="base" hangingPunct="0">
        <a:spcBef>
          <a:spcPct val="0"/>
        </a:spcBef>
        <a:spcAft>
          <a:spcPct val="0"/>
        </a:spcAft>
        <a:defRPr sz="2000">
          <a:solidFill>
            <a:schemeClr val="tx1"/>
          </a:solidFill>
          <a:latin typeface="Arial" charset="0"/>
          <a:ea typeface="Arial" charset="0"/>
          <a:cs typeface="Arial" charset="0"/>
        </a:defRPr>
      </a:lvl5pPr>
      <a:lvl6pPr marL="457200" algn="l" rtl="0" fontAlgn="base">
        <a:spcBef>
          <a:spcPct val="0"/>
        </a:spcBef>
        <a:spcAft>
          <a:spcPct val="0"/>
        </a:spcAft>
        <a:defRPr sz="2000">
          <a:solidFill>
            <a:schemeClr val="tx1"/>
          </a:solidFill>
          <a:latin typeface="Arial" charset="0"/>
          <a:ea typeface="Arial" charset="0"/>
          <a:cs typeface="Arial" charset="0"/>
        </a:defRPr>
      </a:lvl6pPr>
      <a:lvl7pPr marL="914400" algn="l" rtl="0" fontAlgn="base">
        <a:spcBef>
          <a:spcPct val="0"/>
        </a:spcBef>
        <a:spcAft>
          <a:spcPct val="0"/>
        </a:spcAft>
        <a:defRPr sz="2000">
          <a:solidFill>
            <a:schemeClr val="tx1"/>
          </a:solidFill>
          <a:latin typeface="Arial" charset="0"/>
          <a:ea typeface="Arial" charset="0"/>
          <a:cs typeface="Arial" charset="0"/>
        </a:defRPr>
      </a:lvl7pPr>
      <a:lvl8pPr marL="1371600" algn="l" rtl="0" fontAlgn="base">
        <a:spcBef>
          <a:spcPct val="0"/>
        </a:spcBef>
        <a:spcAft>
          <a:spcPct val="0"/>
        </a:spcAft>
        <a:defRPr sz="2000">
          <a:solidFill>
            <a:schemeClr val="tx1"/>
          </a:solidFill>
          <a:latin typeface="Arial" charset="0"/>
          <a:ea typeface="Arial" charset="0"/>
          <a:cs typeface="Arial" charset="0"/>
        </a:defRPr>
      </a:lvl8pPr>
      <a:lvl9pPr marL="1828800" algn="l" rtl="0" fontAlgn="base">
        <a:spcBef>
          <a:spcPct val="0"/>
        </a:spcBef>
        <a:spcAft>
          <a:spcPct val="0"/>
        </a:spcAft>
        <a:defRPr sz="2000">
          <a:solidFill>
            <a:schemeClr val="tx1"/>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p:nvSpPr>
        <p:spPr bwMode="gray">
          <a:xfrm>
            <a:off x="1" y="2017714"/>
            <a:ext cx="12191999" cy="4840286"/>
          </a:xfrm>
          <a:prstGeom prst="rect">
            <a:avLst/>
          </a:prstGeom>
          <a:gradFill flip="none" rotWithShape="1">
            <a:gsLst>
              <a:gs pos="0">
                <a:srgbClr val="000000">
                  <a:alpha val="15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bwMode="gray">
          <a:xfrm>
            <a:off x="431800" y="1554955"/>
            <a:ext cx="11329457" cy="4247359"/>
          </a:xfrm>
          <a:prstGeom prst="rect">
            <a:avLst/>
          </a:prstGeom>
        </p:spPr>
        <p:txBody>
          <a:bodyPr vert="horz" lIns="0" tIns="0" rIns="0" bIns="0" rtlCol="0">
            <a:normAutofit/>
          </a:bodyPr>
          <a:lstStyle/>
          <a:p>
            <a:pPr lvl="0"/>
            <a:r>
              <a:rPr lang="de-DE"/>
              <a:t>Textmasterformate durch Klicken bearbeiten</a:t>
            </a:r>
          </a:p>
          <a:p>
            <a:pPr lvl="1"/>
            <a:r>
              <a:rPr lang="de-DE"/>
              <a:t>Zweite Ebene</a:t>
            </a:r>
          </a:p>
          <a:p>
            <a:pPr lvl="2"/>
            <a:r>
              <a:rPr lang="de-DE"/>
              <a:t>Dritte Ebene</a:t>
            </a:r>
          </a:p>
        </p:txBody>
      </p:sp>
      <p:sp>
        <p:nvSpPr>
          <p:cNvPr id="2" name="Titelplatzhalter 1"/>
          <p:cNvSpPr>
            <a:spLocks noGrp="1"/>
          </p:cNvSpPr>
          <p:nvPr>
            <p:ph type="title"/>
          </p:nvPr>
        </p:nvSpPr>
        <p:spPr bwMode="gray">
          <a:xfrm>
            <a:off x="431801" y="-1"/>
            <a:ext cx="11329456" cy="1090810"/>
          </a:xfrm>
          <a:prstGeom prst="rect">
            <a:avLst/>
          </a:prstGeom>
        </p:spPr>
        <p:txBody>
          <a:bodyPr vert="horz" lIns="0" tIns="0" rIns="0" bIns="0" rtlCol="0" anchor="ctr">
            <a:normAutofit/>
          </a:bodyPr>
          <a:lstStyle/>
          <a:p>
            <a:r>
              <a:rPr lang="de-DE"/>
              <a:t>Titelmasterformat durch Klicken bearbeiten</a:t>
            </a:r>
          </a:p>
        </p:txBody>
      </p:sp>
      <p:sp>
        <p:nvSpPr>
          <p:cNvPr id="4" name="Datumsplatzhalter 3"/>
          <p:cNvSpPr>
            <a:spLocks noGrp="1"/>
          </p:cNvSpPr>
          <p:nvPr>
            <p:ph type="dt" sz="half" idx="2"/>
          </p:nvPr>
        </p:nvSpPr>
        <p:spPr bwMode="gray">
          <a:xfrm>
            <a:off x="431799"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73F149-83C4-4179-9681-702531CCFDAC}" type="datetimeFigureOut">
              <a:rPr lang="de-DE" smtClean="0"/>
              <a:pPr/>
              <a:t>23.06.2026</a:t>
            </a:fld>
            <a:endParaRPr lang="de-DE"/>
          </a:p>
        </p:txBody>
      </p:sp>
      <p:sp>
        <p:nvSpPr>
          <p:cNvPr id="5" name="Fußzeilenplatzhalter 4"/>
          <p:cNvSpPr>
            <a:spLocks noGrp="1"/>
          </p:cNvSpPr>
          <p:nvPr>
            <p:ph type="ftr" sz="quarter" idx="3"/>
          </p:nvPr>
        </p:nvSpPr>
        <p:spPr bwMode="gray">
          <a:xfrm>
            <a:off x="3276599" y="6356351"/>
            <a:ext cx="563985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bwMode="gray">
          <a:xfrm>
            <a:off x="8916457"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1E638-3F78-4E0D-883A-B278700C48C0}" type="slidenum">
              <a:rPr lang="de-DE" smtClean="0"/>
              <a:pPr/>
              <a:t>‹Nr.›</a:t>
            </a:fld>
            <a:endParaRPr lang="de-DE"/>
          </a:p>
        </p:txBody>
      </p:sp>
    </p:spTree>
    <p:extLst>
      <p:ext uri="{BB962C8B-B14F-4D97-AF65-F5344CB8AC3E}">
        <p14:creationId xmlns:p14="http://schemas.microsoft.com/office/powerpoint/2010/main" val="864678762"/>
      </p:ext>
    </p:extLst>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descr="Verdana 30pt. Fett"/>
          <p:cNvSpPr>
            <a:spLocks noGrp="1"/>
          </p:cNvSpPr>
          <p:nvPr>
            <p:ph type="title"/>
          </p:nvPr>
        </p:nvSpPr>
        <p:spPr>
          <a:xfrm>
            <a:off x="695325" y="1296000"/>
            <a:ext cx="10440000" cy="467811"/>
          </a:xfrm>
          <a:prstGeom prst="rect">
            <a:avLst/>
          </a:prstGeom>
        </p:spPr>
        <p:txBody>
          <a:bodyPr vert="horz" wrap="none" lIns="0" tIns="0" rIns="0" bIns="0" rtlCol="0" anchor="t" anchorCtr="0">
            <a:noAutofit/>
          </a:bodyPr>
          <a:lstStyle/>
          <a:p>
            <a:r>
              <a:rPr lang="de-DE" dirty="0"/>
              <a:t>Titelmasterformat durch Klicken bearbeiten</a:t>
            </a:r>
          </a:p>
        </p:txBody>
      </p:sp>
      <p:sp>
        <p:nvSpPr>
          <p:cNvPr id="3" name="Textplatzhalter 2" descr="Verdana 20pt."/>
          <p:cNvSpPr>
            <a:spLocks noGrp="1"/>
          </p:cNvSpPr>
          <p:nvPr>
            <p:ph type="body" idx="1"/>
          </p:nvPr>
        </p:nvSpPr>
        <p:spPr>
          <a:xfrm>
            <a:off x="695325" y="1872001"/>
            <a:ext cx="10440000" cy="566400"/>
          </a:xfrm>
          <a:prstGeom prst="rect">
            <a:avLst/>
          </a:prstGeom>
        </p:spPr>
        <p:txBody>
          <a:bodyPr vert="horz" lIns="0" tIns="0" rIns="0" bIns="0" rtlCol="0">
            <a:noAutofit/>
          </a:bodyPr>
          <a:lstStyle/>
          <a:p>
            <a:pPr lvl="0"/>
            <a:r>
              <a:rPr lang="de-DE" dirty="0"/>
              <a:t>Formatvorlagen des Textmasters bearbeiten</a:t>
            </a:r>
          </a:p>
          <a:p>
            <a:pPr lvl="0"/>
            <a:r>
              <a:rPr lang="de-DE" dirty="0"/>
              <a:t>Zweite </a:t>
            </a:r>
            <a:r>
              <a:rPr lang="de-DE" dirty="0" err="1"/>
              <a:t>zeile</a:t>
            </a:r>
            <a:endParaRPr lang="de-DE" dirty="0"/>
          </a:p>
        </p:txBody>
      </p:sp>
      <p:pic>
        <p:nvPicPr>
          <p:cNvPr id="7" name="Logo1" descr="LUBU_RGB"/>
          <p:cNvPicPr>
            <a:picLocks noChangeAspect="1" noChangeArrowheads="1"/>
          </p:cNvPicPr>
          <p:nvPr userDrawn="1"/>
        </p:nvPicPr>
        <p:blipFill>
          <a:blip r:embed="rId20" cstate="print">
            <a:extLst>
              <a:ext uri="{28A0092B-C50C-407E-A947-70E740481C1C}">
                <a14:useLocalDpi xmlns:a14="http://schemas.microsoft.com/office/drawing/2010/main" val="0"/>
              </a:ext>
            </a:extLst>
          </a:blip>
          <a:stretch>
            <a:fillRect/>
          </a:stretch>
        </p:blipFill>
        <p:spPr bwMode="auto">
          <a:xfrm>
            <a:off x="630000" y="360000"/>
            <a:ext cx="2219605" cy="64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12" name="Foliennummernplatzhalter 11"/>
          <p:cNvSpPr>
            <a:spLocks noGrp="1"/>
          </p:cNvSpPr>
          <p:nvPr>
            <p:ph type="sldNum" sz="quarter" idx="4"/>
          </p:nvPr>
        </p:nvSpPr>
        <p:spPr>
          <a:xfrm>
            <a:off x="8753475" y="6158834"/>
            <a:ext cx="2743200" cy="365125"/>
          </a:xfrm>
          <a:prstGeom prst="rect">
            <a:avLst/>
          </a:prstGeom>
        </p:spPr>
        <p:txBody>
          <a:bodyPr vert="horz" lIns="0" tIns="0" rIns="0" bIns="0" rtlCol="0" anchor="b"/>
          <a:lstStyle>
            <a:lvl1pPr algn="r">
              <a:defRPr sz="900">
                <a:solidFill>
                  <a:schemeClr val="tx1">
                    <a:tint val="75000"/>
                  </a:schemeClr>
                </a:solidFill>
              </a:defRPr>
            </a:lvl1pPr>
          </a:lstStyle>
          <a:p>
            <a:fld id="{33D8FF8B-519A-4FD0-B575-B36AE9279070}" type="slidenum">
              <a:rPr lang="de-DE" smtClean="0"/>
              <a:pPr/>
              <a:t>‹Nr.›</a:t>
            </a:fld>
            <a:endParaRPr lang="de-DE"/>
          </a:p>
        </p:txBody>
      </p:sp>
      <p:sp>
        <p:nvSpPr>
          <p:cNvPr id="13" name="Datumsplatzhalter 12"/>
          <p:cNvSpPr>
            <a:spLocks noGrp="1"/>
          </p:cNvSpPr>
          <p:nvPr>
            <p:ph type="dt" sz="half" idx="2"/>
          </p:nvPr>
        </p:nvSpPr>
        <p:spPr>
          <a:xfrm>
            <a:off x="7501084" y="6158426"/>
            <a:ext cx="1252391" cy="360000"/>
          </a:xfrm>
          <a:prstGeom prst="rect">
            <a:avLst/>
          </a:prstGeom>
        </p:spPr>
        <p:txBody>
          <a:bodyPr vert="horz" lIns="0" tIns="0" rIns="0" bIns="0" rtlCol="0" anchor="b"/>
          <a:lstStyle>
            <a:lvl1pPr algn="l">
              <a:defRPr sz="900">
                <a:solidFill>
                  <a:schemeClr val="tx1">
                    <a:tint val="75000"/>
                  </a:schemeClr>
                </a:solidFill>
              </a:defRPr>
            </a:lvl1pPr>
          </a:lstStyle>
          <a:p>
            <a:r>
              <a:rPr lang="de-DE"/>
              <a:t>23.02.2022</a:t>
            </a:r>
            <a:endParaRPr lang="de-DE" dirty="0"/>
          </a:p>
        </p:txBody>
      </p:sp>
      <p:sp>
        <p:nvSpPr>
          <p:cNvPr id="14" name="Fußzeilenplatzhalter 13"/>
          <p:cNvSpPr>
            <a:spLocks noGrp="1"/>
          </p:cNvSpPr>
          <p:nvPr>
            <p:ph type="ftr" sz="quarter" idx="3"/>
          </p:nvPr>
        </p:nvSpPr>
        <p:spPr>
          <a:xfrm>
            <a:off x="695325" y="6158425"/>
            <a:ext cx="6358618" cy="360000"/>
          </a:xfrm>
          <a:prstGeom prst="rect">
            <a:avLst/>
          </a:prstGeom>
        </p:spPr>
        <p:txBody>
          <a:bodyPr vert="horz" lIns="0" tIns="0" rIns="0" bIns="0" rtlCol="0" anchor="b"/>
          <a:lstStyle>
            <a:lvl1pPr algn="l">
              <a:defRPr sz="900">
                <a:solidFill>
                  <a:schemeClr val="tx1">
                    <a:tint val="75000"/>
                  </a:schemeClr>
                </a:solidFill>
              </a:defRPr>
            </a:lvl1pPr>
          </a:lstStyle>
          <a:p>
            <a:r>
              <a:rPr lang="de-DE"/>
              <a:t>„Kita goes digital“ - Elterninformationsveranstaltung</a:t>
            </a:r>
            <a:endParaRPr lang="de-DE" dirty="0"/>
          </a:p>
        </p:txBody>
      </p:sp>
    </p:spTree>
    <p:extLst>
      <p:ext uri="{BB962C8B-B14F-4D97-AF65-F5344CB8AC3E}">
        <p14:creationId xmlns:p14="http://schemas.microsoft.com/office/powerpoint/2010/main" val="966974129"/>
      </p:ext>
    </p:extLst>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 id="2147484533" r:id="rId12"/>
    <p:sldLayoutId id="2147484534" r:id="rId13"/>
    <p:sldLayoutId id="2147484535" r:id="rId14"/>
    <p:sldLayoutId id="2147484536" r:id="rId15"/>
    <p:sldLayoutId id="2147484537" r:id="rId16"/>
    <p:sldLayoutId id="2147484538" r:id="rId17"/>
    <p:sldLayoutId id="2147484539" r:id="rId18"/>
  </p:sldLayoutIdLst>
  <p:hf sldNum="0" hdr="0" ftr="0" dt="0"/>
  <p:txStyles>
    <p:titleStyle>
      <a:lvl1pPr algn="l" defTabSz="914400" rtl="0" eaLnBrk="1" latinLnBrk="0" hangingPunct="1">
        <a:lnSpc>
          <a:spcPct val="100000"/>
        </a:lnSpc>
        <a:spcBef>
          <a:spcPct val="0"/>
        </a:spcBef>
        <a:buNone/>
        <a:defRPr sz="3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3" orient="horz" pos="1049">
          <p15:clr>
            <a:srgbClr val="F26B43"/>
          </p15:clr>
        </p15:guide>
        <p15:guide id="4" orient="horz" pos="1344">
          <p15:clr>
            <a:srgbClr val="F26B43"/>
          </p15:clr>
        </p15:guide>
        <p15:guide id="5" orient="horz" pos="3861">
          <p15:clr>
            <a:srgbClr val="F26B43"/>
          </p15:clr>
        </p15:guide>
        <p15:guide id="6" orient="horz" pos="18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6.png"/><Relationship Id="rId7" Type="http://schemas.openxmlformats.org/officeDocument/2006/relationships/image" Target="../media/image58.png"/><Relationship Id="rId12" Type="http://schemas.openxmlformats.org/officeDocument/2006/relationships/image" Target="cid:image003.png@01DC4346.D251F330" TargetMode="External"/><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17.png"/><Relationship Id="rId9" Type="http://schemas.openxmlformats.org/officeDocument/2006/relationships/image" Target="../media/image60.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5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hyperlink" Target="mailto:sekretariat@ohg-lb.de"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A0C6CF81-2B78-4029-8401-E38A1E86A2FD}"/>
              </a:ext>
            </a:extLst>
          </p:cNvPr>
          <p:cNvSpPr>
            <a:spLocks noGrp="1"/>
          </p:cNvSpPr>
          <p:nvPr>
            <p:ph type="subTitle" idx="1"/>
          </p:nvPr>
        </p:nvSpPr>
        <p:spPr>
          <a:xfrm>
            <a:off x="914403" y="5563631"/>
            <a:ext cx="10363200" cy="888550"/>
          </a:xfrm>
        </p:spPr>
        <p:txBody>
          <a:bodyPr>
            <a:normAutofit/>
          </a:bodyPr>
          <a:lstStyle/>
          <a:p>
            <a:pPr>
              <a:spcAft>
                <a:spcPts val="600"/>
              </a:spcAft>
            </a:pPr>
            <a:r>
              <a:rPr lang="de-DE" sz="3200" dirty="0"/>
              <a:t>25.06.2026</a:t>
            </a:r>
          </a:p>
        </p:txBody>
      </p:sp>
      <p:sp>
        <p:nvSpPr>
          <p:cNvPr id="3" name="Textplatzhalter 2">
            <a:extLst>
              <a:ext uri="{FF2B5EF4-FFF2-40B4-BE49-F238E27FC236}">
                <a16:creationId xmlns:a16="http://schemas.microsoft.com/office/drawing/2014/main" id="{EE9932E1-5485-4CB2-8F22-6903AB35C416}"/>
              </a:ext>
            </a:extLst>
          </p:cNvPr>
          <p:cNvSpPr>
            <a:spLocks noGrp="1"/>
          </p:cNvSpPr>
          <p:nvPr>
            <p:ph type="body" sz="quarter" idx="11"/>
          </p:nvPr>
        </p:nvSpPr>
        <p:spPr>
          <a:xfrm>
            <a:off x="914404" y="6102477"/>
            <a:ext cx="10363199" cy="366713"/>
          </a:xfrm>
        </p:spPr>
        <p:txBody>
          <a:bodyPr anchor="ctr">
            <a:normAutofit/>
          </a:bodyPr>
          <a:lstStyle/>
          <a:p>
            <a:r>
              <a:rPr lang="de-DE" dirty="0"/>
              <a:t> </a:t>
            </a:r>
            <a:r>
              <a:rPr lang="de-DE" sz="1600" dirty="0"/>
              <a:t>Carmen Heilmann-Lieberum  / Christiane Löffler / Mathias Hilbert / Alexandra Unruh</a:t>
            </a:r>
            <a:endParaRPr lang="de-DE" dirty="0"/>
          </a:p>
        </p:txBody>
      </p:sp>
      <p:sp>
        <p:nvSpPr>
          <p:cNvPr id="4" name="Titel 3">
            <a:extLst>
              <a:ext uri="{FF2B5EF4-FFF2-40B4-BE49-F238E27FC236}">
                <a16:creationId xmlns:a16="http://schemas.microsoft.com/office/drawing/2014/main" id="{B6DBFA88-FBF6-4A75-B27A-3FE173F5D373}"/>
              </a:ext>
            </a:extLst>
          </p:cNvPr>
          <p:cNvSpPr>
            <a:spLocks noGrp="1"/>
          </p:cNvSpPr>
          <p:nvPr>
            <p:ph type="title"/>
          </p:nvPr>
        </p:nvSpPr>
        <p:spPr>
          <a:xfrm>
            <a:off x="1085196" y="3039320"/>
            <a:ext cx="10363199" cy="2551093"/>
          </a:xfrm>
        </p:spPr>
        <p:txBody>
          <a:bodyPr anchor="b">
            <a:normAutofit fontScale="90000"/>
          </a:bodyPr>
          <a:lstStyle/>
          <a:p>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r>
              <a:rPr lang="de-DE" dirty="0"/>
              <a:t>Informationsveranstaltung für Eltern der </a:t>
            </a:r>
            <a:br>
              <a:rPr lang="de-DE" dirty="0"/>
            </a:br>
            <a:r>
              <a:rPr lang="de-DE" dirty="0"/>
              <a:t>Klassen 5 im SJ 2026/27</a:t>
            </a:r>
          </a:p>
        </p:txBody>
      </p:sp>
    </p:spTree>
    <p:extLst>
      <p:ext uri="{BB962C8B-B14F-4D97-AF65-F5344CB8AC3E}">
        <p14:creationId xmlns:p14="http://schemas.microsoft.com/office/powerpoint/2010/main" val="140239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44A33-B30C-8B72-5967-646C198E84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26F6AB-529E-85FF-BB22-61397D3F008E}"/>
              </a:ext>
            </a:extLst>
          </p:cNvPr>
          <p:cNvSpPr>
            <a:spLocks noGrp="1"/>
          </p:cNvSpPr>
          <p:nvPr>
            <p:ph type="title"/>
          </p:nvPr>
        </p:nvSpPr>
        <p:spPr/>
        <p:txBody>
          <a:bodyPr/>
          <a:lstStyle/>
          <a:p>
            <a:r>
              <a:rPr lang="de-DE" noProof="0" dirty="0"/>
              <a:t>Ansprechpartner</a:t>
            </a:r>
            <a:br>
              <a:rPr lang="en-US" dirty="0"/>
            </a:br>
            <a:r>
              <a:rPr lang="en-US" dirty="0"/>
              <a:t>bei  </a:t>
            </a:r>
            <a:r>
              <a:rPr lang="de-DE" noProof="0" dirty="0"/>
              <a:t>Problemen</a:t>
            </a:r>
            <a:r>
              <a:rPr lang="en-US" dirty="0"/>
              <a:t> und Konflikten </a:t>
            </a:r>
            <a:br>
              <a:rPr lang="en-US" dirty="0"/>
            </a:br>
            <a:endParaRPr lang="en-US" dirty="0">
              <a:solidFill>
                <a:srgbClr val="00B050"/>
              </a:solidFill>
            </a:endParaRPr>
          </a:p>
        </p:txBody>
      </p:sp>
      <p:sp>
        <p:nvSpPr>
          <p:cNvPr id="2" name="Rectangle 1">
            <a:extLst>
              <a:ext uri="{FF2B5EF4-FFF2-40B4-BE49-F238E27FC236}">
                <a16:creationId xmlns:a16="http://schemas.microsoft.com/office/drawing/2014/main" id="{F191CF65-E201-10A4-2E40-0315D888E465}"/>
              </a:ext>
            </a:extLst>
          </p:cNvPr>
          <p:cNvSpPr>
            <a:spLocks noGrp="1" noChangeArrowheads="1"/>
          </p:cNvSpPr>
          <p:nvPr>
            <p:ph sz="quarter" idx="12"/>
          </p:nvPr>
        </p:nvSpPr>
        <p:spPr bwMode="auto">
          <a:xfrm>
            <a:off x="3625270" y="3139320"/>
            <a:ext cx="8300167"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pPr>
              <a:buNone/>
              <a:tabLst>
                <a:tab pos="691515" algn="l"/>
              </a:tabLst>
            </a:pPr>
            <a:r>
              <a:rPr lang="de-DE" sz="2400" b="1" u="none" strike="noStrike" dirty="0">
                <a:effectLst/>
                <a:latin typeface="Arial" panose="020B0604020202020204" pitchFamily="34" charset="0"/>
                <a:ea typeface="Aptos" panose="020B0004020202020204" pitchFamily="34" charset="0"/>
                <a:cs typeface="Arial" panose="020B0604020202020204" pitchFamily="34" charset="0"/>
              </a:rPr>
              <a:t> </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e-DE" dirty="0">
              <a:solidFill>
                <a:srgbClr val="000000"/>
              </a:solidFill>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graphicFrame>
        <p:nvGraphicFramePr>
          <p:cNvPr id="4" name="Tabelle 3">
            <a:extLst>
              <a:ext uri="{FF2B5EF4-FFF2-40B4-BE49-F238E27FC236}">
                <a16:creationId xmlns:a16="http://schemas.microsoft.com/office/drawing/2014/main" id="{3CA20B3E-C7DD-5B6F-1199-5B555C27FF8B}"/>
              </a:ext>
            </a:extLst>
          </p:cNvPr>
          <p:cNvGraphicFramePr>
            <a:graphicFrameLocks noGrp="1"/>
          </p:cNvGraphicFramePr>
          <p:nvPr>
            <p:extLst>
              <p:ext uri="{D42A27DB-BD31-4B8C-83A1-F6EECF244321}">
                <p14:modId xmlns:p14="http://schemas.microsoft.com/office/powerpoint/2010/main" val="3780197731"/>
              </p:ext>
            </p:extLst>
          </p:nvPr>
        </p:nvGraphicFramePr>
        <p:xfrm>
          <a:off x="4321629" y="137160"/>
          <a:ext cx="6210504" cy="6217920"/>
        </p:xfrm>
        <a:graphic>
          <a:graphicData uri="http://schemas.openxmlformats.org/drawingml/2006/table">
            <a:tbl>
              <a:tblPr firstRow="1" firstCol="1" bandRow="1"/>
              <a:tblGrid>
                <a:gridCol w="4048964">
                  <a:extLst>
                    <a:ext uri="{9D8B030D-6E8A-4147-A177-3AD203B41FA5}">
                      <a16:colId xmlns:a16="http://schemas.microsoft.com/office/drawing/2014/main" val="768591923"/>
                    </a:ext>
                  </a:extLst>
                </a:gridCol>
                <a:gridCol w="2161540">
                  <a:extLst>
                    <a:ext uri="{9D8B030D-6E8A-4147-A177-3AD203B41FA5}">
                      <a16:colId xmlns:a16="http://schemas.microsoft.com/office/drawing/2014/main" val="3610007766"/>
                    </a:ext>
                  </a:extLst>
                </a:gridCol>
              </a:tblGrid>
              <a:tr h="0">
                <a:tc>
                  <a:txBody>
                    <a:bodyPr/>
                    <a:lstStyle/>
                    <a:p>
                      <a:pPr>
                        <a:buNone/>
                      </a:pPr>
                      <a:r>
                        <a:rPr lang="de-DE" sz="2400" b="1" dirty="0">
                          <a:effectLst/>
                          <a:latin typeface="Arial" panose="020B0604020202020204" pitchFamily="34" charset="0"/>
                          <a:ea typeface="Aptos" panose="020B0004020202020204" pitchFamily="34" charset="0"/>
                          <a:cs typeface="Arial" panose="020B0604020202020204" pitchFamily="34" charset="0"/>
                        </a:rPr>
                        <a:t>Was will ich wissen?  </a:t>
                      </a:r>
                      <a:endParaRPr lang="de-DE"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de-DE" sz="2400" b="1" dirty="0">
                          <a:effectLst/>
                          <a:latin typeface="Arial" panose="020B0604020202020204" pitchFamily="34" charset="0"/>
                          <a:ea typeface="Aptos" panose="020B0004020202020204" pitchFamily="34" charset="0"/>
                          <a:cs typeface="Arial" panose="020B0604020202020204" pitchFamily="34" charset="0"/>
                        </a:rPr>
                        <a:t>Wer kann mir weiterhelfen </a:t>
                      </a:r>
                      <a:endParaRPr lang="de-DE"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1339773"/>
                  </a:ext>
                </a:extLst>
              </a:tr>
              <a:tr h="0">
                <a:tc>
                  <a:txBody>
                    <a:bodyPr/>
                    <a:lstStyle/>
                    <a:p>
                      <a:pPr>
                        <a:buNone/>
                      </a:pPr>
                      <a:r>
                        <a:rPr lang="de-DE" sz="2400" dirty="0">
                          <a:effectLst/>
                          <a:latin typeface="Arial" panose="020B0604020202020204" pitchFamily="34" charset="0"/>
                          <a:ea typeface="Aptos" panose="020B0004020202020204" pitchFamily="34" charset="0"/>
                          <a:cs typeface="Arial" panose="020B0604020202020204" pitchFamily="34" charset="0"/>
                        </a:rPr>
                        <a:t>An- und Abmeldungen OHG</a:t>
                      </a:r>
                      <a:endParaRPr lang="de-DE"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de-DE" sz="2400" dirty="0">
                          <a:effectLst/>
                          <a:latin typeface="Arial" panose="020B0604020202020204" pitchFamily="34" charset="0"/>
                          <a:ea typeface="Aptos" panose="020B0004020202020204" pitchFamily="34" charset="0"/>
                          <a:cs typeface="Arial" panose="020B0604020202020204" pitchFamily="34" charset="0"/>
                        </a:rPr>
                        <a:t>Herr Hilbert, Frau Bippus</a:t>
                      </a:r>
                      <a:endParaRPr lang="de-DE"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5425197"/>
                  </a:ext>
                </a:extLst>
              </a:tr>
              <a:tr h="0">
                <a:tc>
                  <a:txBody>
                    <a:bodyPr/>
                    <a:lstStyle/>
                    <a:p>
                      <a:pPr>
                        <a:buNone/>
                      </a:pPr>
                      <a:r>
                        <a:rPr lang="de-DE" sz="2400" dirty="0">
                          <a:effectLst/>
                          <a:latin typeface="Arial" panose="020B0604020202020204" pitchFamily="34" charset="0"/>
                          <a:ea typeface="Aptos" panose="020B0004020202020204" pitchFamily="34" charset="0"/>
                          <a:cs typeface="Arial" panose="020B0604020202020204" pitchFamily="34" charset="0"/>
                        </a:rPr>
                        <a:t>Auskünfte allgemein</a:t>
                      </a:r>
                      <a:endParaRPr lang="de-DE"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de-DE" sz="2400" dirty="0">
                          <a:effectLst/>
                          <a:latin typeface="Arial" panose="020B0604020202020204" pitchFamily="34" charset="0"/>
                          <a:ea typeface="Aptos" panose="020B0004020202020204" pitchFamily="34" charset="0"/>
                          <a:cs typeface="Arial" panose="020B0604020202020204" pitchFamily="34" charset="0"/>
                        </a:rPr>
                        <a:t>Frau Bippus, Frau Sevaslidou, Frau Vogele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3548722"/>
                  </a:ext>
                </a:extLst>
              </a:tr>
              <a:tr h="0">
                <a:tc>
                  <a:txBody>
                    <a:bodyPr/>
                    <a:lstStyle/>
                    <a:p>
                      <a:pPr>
                        <a:buNone/>
                      </a:pPr>
                      <a:r>
                        <a:rPr lang="de-DE" sz="2400" dirty="0">
                          <a:effectLst/>
                          <a:latin typeface="Arial" panose="020B0604020202020204" pitchFamily="34" charset="0"/>
                          <a:ea typeface="Aptos" panose="020B0004020202020204" pitchFamily="34" charset="0"/>
                          <a:cs typeface="Arial" panose="020B0604020202020204" pitchFamily="34" charset="0"/>
                        </a:rPr>
                        <a:t>Beurlaubungen von Schülern allgemein:</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a:buNone/>
                      </a:pPr>
                      <a:r>
                        <a:rPr lang="de-DE" sz="2400" dirty="0">
                          <a:effectLst/>
                          <a:latin typeface="Arial" panose="020B0604020202020204" pitchFamily="34" charset="0"/>
                          <a:ea typeface="Aptos" panose="020B0004020202020204" pitchFamily="34" charset="0"/>
                          <a:cs typeface="Arial" panose="020B0604020202020204" pitchFamily="34" charset="0"/>
                        </a:rPr>
                        <a:t>	1 Stunde:</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marL="449580">
                        <a:buNone/>
                      </a:pPr>
                      <a:r>
                        <a:rPr lang="de-DE" sz="2400" dirty="0">
                          <a:effectLst/>
                          <a:latin typeface="Arial" panose="020B0604020202020204" pitchFamily="34" charset="0"/>
                          <a:ea typeface="Aptos" panose="020B0004020202020204" pitchFamily="34" charset="0"/>
                          <a:cs typeface="Arial" panose="020B0604020202020204" pitchFamily="34" charset="0"/>
                        </a:rPr>
                        <a:t>bis zu zwei Tagen (außer vor den Ferien):</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a:buNone/>
                      </a:pPr>
                      <a:r>
                        <a:rPr lang="de-DE" sz="2400" dirty="0">
                          <a:effectLst/>
                          <a:latin typeface="Arial" panose="020B0604020202020204" pitchFamily="34" charset="0"/>
                          <a:ea typeface="Aptos" panose="020B0004020202020204" pitchFamily="34" charset="0"/>
                          <a:cs typeface="Arial" panose="020B0604020202020204" pitchFamily="34" charset="0"/>
                        </a:rPr>
                        <a:t>	mehr als zwei Tage + Einzeltage vor Ferien:            </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a:buNone/>
                      </a:pPr>
                      <a:r>
                        <a:rPr lang="de-DE" sz="2400" dirty="0">
                          <a:effectLst/>
                          <a:latin typeface="Arial" panose="020B0604020202020204" pitchFamily="34" charset="0"/>
                          <a:ea typeface="Aptos" panose="020B0004020202020204" pitchFamily="34" charset="0"/>
                          <a:cs typeface="Arial" panose="020B0604020202020204" pitchFamily="34" charset="0"/>
                        </a:rPr>
                        <a:t> </a:t>
                      </a:r>
                      <a:endParaRPr lang="de-DE"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de-DE" sz="2400" dirty="0">
                          <a:effectLst/>
                          <a:latin typeface="Arial" panose="020B0604020202020204" pitchFamily="34" charset="0"/>
                          <a:ea typeface="Aptos" panose="020B0004020202020204" pitchFamily="34" charset="0"/>
                          <a:cs typeface="Arial" panose="020B0604020202020204" pitchFamily="34" charset="0"/>
                        </a:rPr>
                        <a:t> </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a:buNone/>
                      </a:pPr>
                      <a:endParaRPr lang="de-DE" sz="2400" dirty="0">
                        <a:effectLst/>
                        <a:latin typeface="Arial" panose="020B0604020202020204" pitchFamily="34" charset="0"/>
                        <a:ea typeface="Aptos" panose="020B0004020202020204" pitchFamily="34" charset="0"/>
                        <a:cs typeface="Arial" panose="020B0604020202020204" pitchFamily="34" charset="0"/>
                      </a:endParaRPr>
                    </a:p>
                    <a:p>
                      <a:pPr>
                        <a:buNone/>
                      </a:pPr>
                      <a:r>
                        <a:rPr lang="de-DE" sz="2400" dirty="0">
                          <a:effectLst/>
                          <a:latin typeface="Arial" panose="020B0604020202020204" pitchFamily="34" charset="0"/>
                          <a:ea typeface="Aptos" panose="020B0004020202020204" pitchFamily="34" charset="0"/>
                          <a:cs typeface="Arial" panose="020B0604020202020204" pitchFamily="34" charset="0"/>
                        </a:rPr>
                        <a:t>Fachlehrer</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a:buNone/>
                      </a:pPr>
                      <a:r>
                        <a:rPr lang="de-DE" sz="2400" dirty="0">
                          <a:effectLst/>
                          <a:latin typeface="Arial" panose="020B0604020202020204" pitchFamily="34" charset="0"/>
                          <a:ea typeface="Aptos" panose="020B0004020202020204" pitchFamily="34" charset="0"/>
                          <a:cs typeface="Arial" panose="020B0604020202020204" pitchFamily="34" charset="0"/>
                        </a:rPr>
                        <a:t>Klassenlehrer/Tutor</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a:buNone/>
                      </a:pPr>
                      <a:r>
                        <a:rPr lang="de-DE" sz="2400" dirty="0">
                          <a:effectLst/>
                          <a:latin typeface="Arial" panose="020B0604020202020204" pitchFamily="34" charset="0"/>
                          <a:ea typeface="Aptos" panose="020B0004020202020204" pitchFamily="34" charset="0"/>
                          <a:cs typeface="Arial" panose="020B0604020202020204" pitchFamily="34" charset="0"/>
                        </a:rPr>
                        <a:t>Herr Hilbert </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a:buNone/>
                      </a:pPr>
                      <a:r>
                        <a:rPr lang="de-DE" sz="2400" dirty="0">
                          <a:effectLst/>
                          <a:latin typeface="Arial" panose="020B0604020202020204" pitchFamily="34" charset="0"/>
                          <a:ea typeface="Aptos" panose="020B0004020202020204" pitchFamily="34" charset="0"/>
                          <a:cs typeface="Arial" panose="020B0604020202020204" pitchFamily="34" charset="0"/>
                        </a:rPr>
                        <a:t>Formblatt auf unserer Homepage</a:t>
                      </a:r>
                      <a:endParaRPr lang="de-DE"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9689909"/>
                  </a:ext>
                </a:extLst>
              </a:tr>
            </a:tbl>
          </a:graphicData>
        </a:graphic>
      </p:graphicFrame>
    </p:spTree>
    <p:extLst>
      <p:ext uri="{BB962C8B-B14F-4D97-AF65-F5344CB8AC3E}">
        <p14:creationId xmlns:p14="http://schemas.microsoft.com/office/powerpoint/2010/main" val="299542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4E65E-291A-4D7A-D52A-A06B8D6878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06DF4E-2EB4-8283-787A-BF87466254AC}"/>
              </a:ext>
            </a:extLst>
          </p:cNvPr>
          <p:cNvSpPr>
            <a:spLocks noGrp="1"/>
          </p:cNvSpPr>
          <p:nvPr>
            <p:ph type="title"/>
          </p:nvPr>
        </p:nvSpPr>
        <p:spPr/>
        <p:txBody>
          <a:bodyPr/>
          <a:lstStyle/>
          <a:p>
            <a:r>
              <a:rPr lang="de-DE" noProof="0" dirty="0"/>
              <a:t>Ansprechpartner</a:t>
            </a:r>
            <a:r>
              <a:rPr lang="en-US" dirty="0"/>
              <a:t>    </a:t>
            </a:r>
            <a:br>
              <a:rPr lang="en-US" dirty="0"/>
            </a:br>
            <a:r>
              <a:rPr lang="en-US" dirty="0"/>
              <a:t>bei  Problemen und Konflikten </a:t>
            </a:r>
            <a:br>
              <a:rPr lang="en-US" dirty="0"/>
            </a:br>
            <a:endParaRPr lang="en-US" dirty="0">
              <a:solidFill>
                <a:srgbClr val="00B050"/>
              </a:solidFill>
            </a:endParaRPr>
          </a:p>
        </p:txBody>
      </p:sp>
      <p:sp>
        <p:nvSpPr>
          <p:cNvPr id="2" name="Rectangle 1">
            <a:extLst>
              <a:ext uri="{FF2B5EF4-FFF2-40B4-BE49-F238E27FC236}">
                <a16:creationId xmlns:a16="http://schemas.microsoft.com/office/drawing/2014/main" id="{45AB4D6C-EBB0-D026-8F3F-7D5D825ED7C9}"/>
              </a:ext>
            </a:extLst>
          </p:cNvPr>
          <p:cNvSpPr>
            <a:spLocks noGrp="1" noChangeArrowheads="1"/>
          </p:cNvSpPr>
          <p:nvPr>
            <p:ph sz="quarter" idx="12"/>
          </p:nvPr>
        </p:nvSpPr>
        <p:spPr bwMode="auto">
          <a:xfrm>
            <a:off x="3625270" y="3139320"/>
            <a:ext cx="8300167"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pPr>
              <a:buNone/>
              <a:tabLst>
                <a:tab pos="691515" algn="l"/>
              </a:tabLst>
            </a:pPr>
            <a:r>
              <a:rPr lang="de-DE" sz="2400" b="1" u="none" strike="noStrike" dirty="0">
                <a:effectLst/>
                <a:latin typeface="Arial" panose="020B0604020202020204" pitchFamily="34" charset="0"/>
                <a:ea typeface="Aptos" panose="020B0004020202020204" pitchFamily="34" charset="0"/>
                <a:cs typeface="Arial" panose="020B0604020202020204" pitchFamily="34" charset="0"/>
              </a:rPr>
              <a:t> </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e-DE" dirty="0">
              <a:solidFill>
                <a:srgbClr val="000000"/>
              </a:solidFill>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graphicFrame>
        <p:nvGraphicFramePr>
          <p:cNvPr id="5" name="Tabelle 4">
            <a:extLst>
              <a:ext uri="{FF2B5EF4-FFF2-40B4-BE49-F238E27FC236}">
                <a16:creationId xmlns:a16="http://schemas.microsoft.com/office/drawing/2014/main" id="{86A29885-E211-C6BE-7097-5222D6134693}"/>
              </a:ext>
            </a:extLst>
          </p:cNvPr>
          <p:cNvGraphicFramePr>
            <a:graphicFrameLocks noGrp="1"/>
          </p:cNvGraphicFramePr>
          <p:nvPr>
            <p:extLst>
              <p:ext uri="{D42A27DB-BD31-4B8C-83A1-F6EECF244321}">
                <p14:modId xmlns:p14="http://schemas.microsoft.com/office/powerpoint/2010/main" val="569239028"/>
              </p:ext>
            </p:extLst>
          </p:nvPr>
        </p:nvGraphicFramePr>
        <p:xfrm>
          <a:off x="4736565" y="97971"/>
          <a:ext cx="5750560" cy="6953057"/>
        </p:xfrm>
        <a:graphic>
          <a:graphicData uri="http://schemas.openxmlformats.org/drawingml/2006/table">
            <a:tbl>
              <a:tblPr firstRow="1" firstCol="1" bandRow="1"/>
              <a:tblGrid>
                <a:gridCol w="3589020">
                  <a:extLst>
                    <a:ext uri="{9D8B030D-6E8A-4147-A177-3AD203B41FA5}">
                      <a16:colId xmlns:a16="http://schemas.microsoft.com/office/drawing/2014/main" val="1933657046"/>
                    </a:ext>
                  </a:extLst>
                </a:gridCol>
                <a:gridCol w="2161540">
                  <a:extLst>
                    <a:ext uri="{9D8B030D-6E8A-4147-A177-3AD203B41FA5}">
                      <a16:colId xmlns:a16="http://schemas.microsoft.com/office/drawing/2014/main" val="2706622337"/>
                    </a:ext>
                  </a:extLst>
                </a:gridCol>
              </a:tblGrid>
              <a:tr h="1362556">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Beurlaubungen von Schülern aufgrund sportlicher Aktivitäten:</a:t>
                      </a:r>
                      <a:endParaRPr lang="de-DE" sz="1800" dirty="0">
                        <a:effectLst/>
                        <a:latin typeface="Aptos" panose="020B0004020202020204" pitchFamily="34" charset="0"/>
                        <a:ea typeface="Aptos" panose="020B0004020202020204" pitchFamily="34" charset="0"/>
                        <a:cs typeface="Arial" panose="020B0604020202020204" pitchFamily="34" charset="0"/>
                      </a:endParaRPr>
                    </a:p>
                    <a:p>
                      <a:pPr marL="449580">
                        <a:buNone/>
                      </a:pPr>
                      <a:r>
                        <a:rPr lang="de-DE" sz="1800" dirty="0">
                          <a:effectLst/>
                          <a:latin typeface="Arial" panose="020B0604020202020204" pitchFamily="34" charset="0"/>
                          <a:ea typeface="Aptos" panose="020B0004020202020204" pitchFamily="34" charset="0"/>
                          <a:cs typeface="Arial" panose="020B0604020202020204" pitchFamily="34" charset="0"/>
                        </a:rPr>
                        <a:t>1 Stunde bis mehrere Tage</a:t>
                      </a:r>
                      <a:endParaRPr lang="de-DE" sz="1800" dirty="0">
                        <a:effectLst/>
                        <a:latin typeface="Aptos" panose="020B0004020202020204" pitchFamily="34" charset="0"/>
                        <a:ea typeface="Aptos" panose="020B0004020202020204" pitchFamily="34" charset="0"/>
                        <a:cs typeface="Arial" panose="020B0604020202020204" pitchFamily="34" charset="0"/>
                      </a:endParaRPr>
                    </a:p>
                    <a:p>
                      <a:pPr>
                        <a:buNone/>
                      </a:pPr>
                      <a:r>
                        <a:rPr lang="de-DE" sz="1800" dirty="0">
                          <a:effectLst/>
                          <a:latin typeface="Arial" panose="020B0604020202020204" pitchFamily="34" charset="0"/>
                          <a:ea typeface="Aptos" panose="020B0004020202020204" pitchFamily="34" charset="0"/>
                          <a:cs typeface="Arial" panose="020B0604020202020204" pitchFamily="34" charset="0"/>
                        </a:rPr>
                        <a:t> </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 </a:t>
                      </a:r>
                      <a:endParaRPr lang="de-DE" sz="1800" dirty="0">
                        <a:effectLst/>
                        <a:latin typeface="Aptos" panose="020B0004020202020204" pitchFamily="34" charset="0"/>
                        <a:ea typeface="Aptos" panose="020B0004020202020204" pitchFamily="34" charset="0"/>
                        <a:cs typeface="Arial" panose="020B0604020202020204" pitchFamily="34" charset="0"/>
                      </a:endParaRPr>
                    </a:p>
                    <a:p>
                      <a:pPr>
                        <a:buNone/>
                      </a:pPr>
                      <a:r>
                        <a:rPr lang="de-DE" sz="1800" dirty="0">
                          <a:effectLst/>
                          <a:latin typeface="Arial" panose="020B0604020202020204" pitchFamily="34" charset="0"/>
                          <a:ea typeface="Aptos" panose="020B0004020202020204" pitchFamily="34" charset="0"/>
                          <a:cs typeface="Arial" panose="020B0604020202020204" pitchFamily="34" charset="0"/>
                        </a:rPr>
                        <a:t>Frau Schweigert </a:t>
                      </a:r>
                      <a:endParaRPr lang="de-DE" sz="1800" dirty="0">
                        <a:effectLst/>
                        <a:latin typeface="Aptos" panose="020B0004020202020204" pitchFamily="34" charset="0"/>
                        <a:ea typeface="Aptos" panose="020B0004020202020204" pitchFamily="34" charset="0"/>
                        <a:cs typeface="Arial" panose="020B0604020202020204" pitchFamily="34" charset="0"/>
                      </a:endParaRPr>
                    </a:p>
                    <a:p>
                      <a:pPr>
                        <a:buNone/>
                      </a:pPr>
                      <a:r>
                        <a:rPr lang="de-DE" sz="1800" dirty="0">
                          <a:effectLst/>
                          <a:latin typeface="Arial" panose="020B0604020202020204" pitchFamily="34" charset="0"/>
                          <a:ea typeface="Aptos" panose="020B0004020202020204" pitchFamily="34" charset="0"/>
                          <a:cs typeface="Arial" panose="020B0604020202020204" pitchFamily="34" charset="0"/>
                        </a:rPr>
                        <a:t>Formblatt auf unserer Homepage unter Service </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731419"/>
                  </a:ext>
                </a:extLst>
              </a:tr>
              <a:tr h="621355">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Bücherei / Zweigstelle der Bücherei LB im BZW: </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de-DE" sz="1800" dirty="0">
                          <a:solidFill>
                            <a:srgbClr val="000000"/>
                          </a:solidFill>
                          <a:effectLst/>
                          <a:latin typeface="Arial" panose="020B0604020202020204" pitchFamily="34" charset="0"/>
                          <a:ea typeface="Aptos" panose="020B0004020202020204" pitchFamily="34" charset="0"/>
                          <a:cs typeface="Arial" panose="020B0604020202020204" pitchFamily="34" charset="0"/>
                        </a:rPr>
                        <a:t>Frau Heilmann-Lieberum</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0029340"/>
                  </a:ext>
                </a:extLst>
              </a:tr>
              <a:tr h="621355">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Elternbeiräte</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a:buNone/>
                      </a:pPr>
                      <a:r>
                        <a:rPr lang="de-DE" sz="1800" dirty="0">
                          <a:effectLst/>
                          <a:latin typeface="Arial" panose="020B0604020202020204" pitchFamily="34" charset="0"/>
                          <a:ea typeface="Aptos" panose="020B0004020202020204" pitchFamily="34" charset="0"/>
                          <a:cs typeface="Arial" panose="020B0604020202020204" pitchFamily="34" charset="0"/>
                        </a:rPr>
                        <a:t>Fr. Sontag, Fr. Macan, Fr. Möbes</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0142103"/>
                  </a:ext>
                </a:extLst>
              </a:tr>
              <a:tr h="540731">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Erziehungsberatung / Schullaufbahn</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Frau Arnhold</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9447478"/>
                  </a:ext>
                </a:extLst>
              </a:tr>
              <a:tr h="310677">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Förderverein (FOHGL)</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Herr Spriegel, Frau Macan</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0351135"/>
                  </a:ext>
                </a:extLst>
              </a:tr>
              <a:tr h="621355">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Fundsachen</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de-DE" sz="1800" dirty="0">
                          <a:solidFill>
                            <a:srgbClr val="000000"/>
                          </a:solidFill>
                          <a:effectLst/>
                          <a:latin typeface="Arial" panose="020B0604020202020204" pitchFamily="34" charset="0"/>
                          <a:ea typeface="Aptos" panose="020B0004020202020204" pitchFamily="34" charset="0"/>
                          <a:cs typeface="Arial" panose="020B0604020202020204" pitchFamily="34" charset="0"/>
                        </a:rPr>
                        <a:t>Box im EG Hauptgebäude</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2867975"/>
                  </a:ext>
                </a:extLst>
              </a:tr>
              <a:tr h="1688081">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Konflikten mit Fachlehrern </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In dieser Reihenfolge: </a:t>
                      </a:r>
                      <a:endParaRPr lang="de-DE" sz="18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Font typeface="+mj-lt"/>
                        <a:buAutoNum type="arabicPeriod"/>
                      </a:pPr>
                      <a:r>
                        <a:rPr lang="de-DE" sz="1800" dirty="0">
                          <a:effectLst/>
                          <a:latin typeface="Arial" panose="020B0604020202020204" pitchFamily="34" charset="0"/>
                          <a:ea typeface="Aptos" panose="020B0004020202020204" pitchFamily="34" charset="0"/>
                          <a:cs typeface="Arial" panose="020B0604020202020204" pitchFamily="34" charset="0"/>
                        </a:rPr>
                        <a:t>Fachlehrer </a:t>
                      </a:r>
                      <a:endParaRPr lang="de-DE" sz="18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Font typeface="+mj-lt"/>
                        <a:buAutoNum type="arabicPeriod"/>
                      </a:pPr>
                      <a:r>
                        <a:rPr lang="de-DE" sz="1800" dirty="0">
                          <a:effectLst/>
                          <a:latin typeface="Arial" panose="020B0604020202020204" pitchFamily="34" charset="0"/>
                          <a:ea typeface="Aptos" panose="020B0004020202020204" pitchFamily="34" charset="0"/>
                          <a:cs typeface="Arial" panose="020B0604020202020204" pitchFamily="34" charset="0"/>
                        </a:rPr>
                        <a:t>Klassenlehrer-team </a:t>
                      </a:r>
                      <a:endParaRPr lang="de-DE" sz="18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Font typeface="+mj-lt"/>
                        <a:buAutoNum type="arabicPeriod"/>
                      </a:pPr>
                      <a:r>
                        <a:rPr lang="de-DE" sz="1800" dirty="0">
                          <a:effectLst/>
                          <a:latin typeface="Arial" panose="020B0604020202020204" pitchFamily="34" charset="0"/>
                          <a:ea typeface="Aptos" panose="020B0004020202020204" pitchFamily="34" charset="0"/>
                          <a:cs typeface="Arial" panose="020B0604020202020204" pitchFamily="34" charset="0"/>
                        </a:rPr>
                        <a:t>Hr. Hilbert </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0855297"/>
                  </a:ext>
                </a:extLst>
              </a:tr>
              <a:tr h="310677">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M 365 Zugänge/Teams</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Hr. Koritnik </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4099513"/>
                  </a:ext>
                </a:extLst>
              </a:tr>
              <a:tr h="310677">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Unfallmeldungen</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Sekretariat</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1327120"/>
                  </a:ext>
                </a:extLst>
              </a:tr>
              <a:tr h="310677">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WebUntis </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de-DE" sz="1800" dirty="0">
                          <a:effectLst/>
                          <a:latin typeface="Arial" panose="020B0604020202020204" pitchFamily="34" charset="0"/>
                          <a:ea typeface="Aptos" panose="020B0004020202020204" pitchFamily="34" charset="0"/>
                          <a:cs typeface="Arial" panose="020B0604020202020204" pitchFamily="34" charset="0"/>
                        </a:rPr>
                        <a:t>Hr. Krampitz </a:t>
                      </a:r>
                      <a:endParaRPr lang="de-DE" sz="18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02361"/>
                  </a:ext>
                </a:extLst>
              </a:tr>
            </a:tbl>
          </a:graphicData>
        </a:graphic>
      </p:graphicFrame>
      <p:sp>
        <p:nvSpPr>
          <p:cNvPr id="6" name="Rectangle 1">
            <a:extLst>
              <a:ext uri="{FF2B5EF4-FFF2-40B4-BE49-F238E27FC236}">
                <a16:creationId xmlns:a16="http://schemas.microsoft.com/office/drawing/2014/main" id="{3075BD32-6996-30B1-30E1-0E20C640C45D}"/>
              </a:ext>
            </a:extLst>
          </p:cNvPr>
          <p:cNvSpPr>
            <a:spLocks noChangeArrowheads="1"/>
          </p:cNvSpPr>
          <p:nvPr/>
        </p:nvSpPr>
        <p:spPr bwMode="auto">
          <a:xfrm>
            <a:off x="4736565" y="50893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sz="2400" dirty="0"/>
          </a:p>
        </p:txBody>
      </p:sp>
    </p:spTree>
    <p:extLst>
      <p:ext uri="{BB962C8B-B14F-4D97-AF65-F5344CB8AC3E}">
        <p14:creationId xmlns:p14="http://schemas.microsoft.com/office/powerpoint/2010/main" val="121467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06BE5-5AFD-A2D1-69CE-019A750CDC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09BAAD-A649-509A-16EB-5FC652DB5E26}"/>
              </a:ext>
            </a:extLst>
          </p:cNvPr>
          <p:cNvSpPr>
            <a:spLocks noGrp="1"/>
          </p:cNvSpPr>
          <p:nvPr>
            <p:ph type="title"/>
          </p:nvPr>
        </p:nvSpPr>
        <p:spPr/>
        <p:txBody>
          <a:bodyPr/>
          <a:lstStyle/>
          <a:p>
            <a:r>
              <a:rPr lang="de-DE" noProof="0" dirty="0"/>
              <a:t>Neuantrag</a:t>
            </a:r>
            <a:br>
              <a:rPr lang="en-US" dirty="0"/>
            </a:br>
            <a:r>
              <a:rPr lang="en-US" dirty="0"/>
              <a:t>M365 Account</a:t>
            </a:r>
            <a:br>
              <a:rPr lang="en-US" dirty="0"/>
            </a:br>
            <a:endParaRPr lang="en-US" dirty="0">
              <a:solidFill>
                <a:srgbClr val="00B050"/>
              </a:solidFill>
            </a:endParaRPr>
          </a:p>
        </p:txBody>
      </p:sp>
      <p:sp>
        <p:nvSpPr>
          <p:cNvPr id="2" name="Rectangle 1">
            <a:extLst>
              <a:ext uri="{FF2B5EF4-FFF2-40B4-BE49-F238E27FC236}">
                <a16:creationId xmlns:a16="http://schemas.microsoft.com/office/drawing/2014/main" id="{63F06DF3-8C29-0708-4482-308BB7583E06}"/>
              </a:ext>
            </a:extLst>
          </p:cNvPr>
          <p:cNvSpPr>
            <a:spLocks noGrp="1" noChangeArrowheads="1"/>
          </p:cNvSpPr>
          <p:nvPr>
            <p:ph sz="quarter" idx="12"/>
          </p:nvPr>
        </p:nvSpPr>
        <p:spPr bwMode="auto">
          <a:xfrm>
            <a:off x="3625270" y="3444120"/>
            <a:ext cx="8300167"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pPr>
              <a:buNone/>
              <a:tabLst>
                <a:tab pos="691515" algn="l"/>
              </a:tabLst>
            </a:pPr>
            <a:r>
              <a:rPr lang="de-DE" sz="2400" b="1" u="none" strike="noStrike" dirty="0">
                <a:effectLst/>
                <a:latin typeface="Arial" panose="020B0604020202020204" pitchFamily="34" charset="0"/>
                <a:ea typeface="Aptos" panose="020B0004020202020204" pitchFamily="34" charset="0"/>
                <a:cs typeface="Arial" panose="020B0604020202020204" pitchFamily="34" charset="0"/>
              </a:rPr>
              <a:t> </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e-DE" dirty="0">
              <a:solidFill>
                <a:srgbClr val="000000"/>
              </a:solidFill>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08AB6721-9194-F94C-B644-1224D9AD13EA}"/>
              </a:ext>
            </a:extLst>
          </p:cNvPr>
          <p:cNvSpPr>
            <a:spLocks noChangeArrowheads="1"/>
          </p:cNvSpPr>
          <p:nvPr/>
        </p:nvSpPr>
        <p:spPr bwMode="auto">
          <a:xfrm>
            <a:off x="4736565" y="50893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sz="2400" dirty="0"/>
          </a:p>
        </p:txBody>
      </p:sp>
      <p:sp>
        <p:nvSpPr>
          <p:cNvPr id="4" name="Rectangle 2">
            <a:extLst>
              <a:ext uri="{FF2B5EF4-FFF2-40B4-BE49-F238E27FC236}">
                <a16:creationId xmlns:a16="http://schemas.microsoft.com/office/drawing/2014/main" id="{7AA8D66F-9F79-195A-3E48-8EAF8EE40F1C}"/>
              </a:ext>
            </a:extLst>
          </p:cNvPr>
          <p:cNvSpPr>
            <a:spLocks noChangeArrowheads="1"/>
          </p:cNvSpPr>
          <p:nvPr/>
        </p:nvSpPr>
        <p:spPr bwMode="auto">
          <a:xfrm>
            <a:off x="3822586" y="697432"/>
            <a:ext cx="787757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Bitte füllen Sie den </a:t>
            </a:r>
            <a:r>
              <a:rPr kumimoji="0" lang="de-DE" altLang="de-DE" sz="240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Antrag</a:t>
            </a:r>
            <a:r>
              <a:rPr kumimoji="0" lang="de-DE" altLang="de-DE" sz="24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 bis zu den Sommerferien aus und schicken diesen an </a:t>
            </a:r>
            <a:r>
              <a:rPr kumimoji="0" lang="de-DE" altLang="de-DE" sz="2400" b="0" i="1"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webmaster@ohg-lb.de</a:t>
            </a:r>
            <a:r>
              <a:rPr kumimoji="0" lang="de-DE" altLang="de-DE" sz="24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 Damit erhält ihr Kind einen Zugang zu Teams.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Sie finden den Antrag auf unserer Homepage unter </a:t>
            </a:r>
            <a:r>
              <a:rPr kumimoji="0" lang="de-DE" altLang="de-DE" sz="2400" b="0" i="1"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Service</a:t>
            </a:r>
            <a:r>
              <a:rPr kumimoji="0" lang="de-DE" altLang="de-DE" sz="24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 oder über den QR-Code</a:t>
            </a:r>
            <a:r>
              <a:rPr lang="de-DE" altLang="de-DE" sz="2400" dirty="0">
                <a:latin typeface="Arial" panose="020B0604020202020204" pitchFamily="34" charset="0"/>
                <a:ea typeface="Aptos" panose="020B0004020202020204" pitchFamily="34" charset="0"/>
                <a:cs typeface="Arial" panose="020B0604020202020204" pitchFamily="34" charset="0"/>
              </a:rPr>
              <a:t> im Reader.</a:t>
            </a:r>
            <a:endParaRPr kumimoji="0" lang="de-DE" altLang="de-DE"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7CA5E147-93C7-AF37-B215-27BE6FEEBC46}"/>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Tree>
    <p:extLst>
      <p:ext uri="{BB962C8B-B14F-4D97-AF65-F5344CB8AC3E}">
        <p14:creationId xmlns:p14="http://schemas.microsoft.com/office/powerpoint/2010/main" val="107402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A7B3B-626E-9885-00D4-1883646AC6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CF5AB6-2EF9-DAF2-ED7F-04D81F2036E1}"/>
              </a:ext>
            </a:extLst>
          </p:cNvPr>
          <p:cNvSpPr>
            <a:spLocks noGrp="1"/>
          </p:cNvSpPr>
          <p:nvPr>
            <p:ph type="title"/>
          </p:nvPr>
        </p:nvSpPr>
        <p:spPr/>
        <p:txBody>
          <a:bodyPr/>
          <a:lstStyle/>
          <a:p>
            <a:r>
              <a:rPr lang="en-US" dirty="0"/>
              <a:t>Materialliste</a:t>
            </a:r>
            <a:br>
              <a:rPr lang="en-US" dirty="0"/>
            </a:br>
            <a:endParaRPr lang="en-US" dirty="0">
              <a:solidFill>
                <a:srgbClr val="00B050"/>
              </a:solidFill>
            </a:endParaRPr>
          </a:p>
        </p:txBody>
      </p:sp>
      <p:sp>
        <p:nvSpPr>
          <p:cNvPr id="6" name="Rectangle 1">
            <a:extLst>
              <a:ext uri="{FF2B5EF4-FFF2-40B4-BE49-F238E27FC236}">
                <a16:creationId xmlns:a16="http://schemas.microsoft.com/office/drawing/2014/main" id="{61597D82-E02C-AD08-4C50-5B03172F6F5D}"/>
              </a:ext>
            </a:extLst>
          </p:cNvPr>
          <p:cNvSpPr>
            <a:spLocks noChangeArrowheads="1"/>
          </p:cNvSpPr>
          <p:nvPr/>
        </p:nvSpPr>
        <p:spPr bwMode="auto">
          <a:xfrm>
            <a:off x="4736565" y="50893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sz="2400" dirty="0"/>
          </a:p>
        </p:txBody>
      </p:sp>
      <p:sp>
        <p:nvSpPr>
          <p:cNvPr id="4" name="Rectangle 2">
            <a:extLst>
              <a:ext uri="{FF2B5EF4-FFF2-40B4-BE49-F238E27FC236}">
                <a16:creationId xmlns:a16="http://schemas.microsoft.com/office/drawing/2014/main" id="{3DDAFF31-F71D-9909-0F1F-E42C43715370}"/>
              </a:ext>
            </a:extLst>
          </p:cNvPr>
          <p:cNvSpPr>
            <a:spLocks noChangeArrowheads="1"/>
          </p:cNvSpPr>
          <p:nvPr/>
        </p:nvSpPr>
        <p:spPr bwMode="auto">
          <a:xfrm>
            <a:off x="4736565" y="1713729"/>
            <a:ext cx="689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B3254C56-5CCA-2DE7-580F-0358A228B1A1}"/>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10" name="Textfeld 9">
            <a:extLst>
              <a:ext uri="{FF2B5EF4-FFF2-40B4-BE49-F238E27FC236}">
                <a16:creationId xmlns:a16="http://schemas.microsoft.com/office/drawing/2014/main" id="{CB292542-A907-F7E9-4740-90CCFCA5F5DB}"/>
              </a:ext>
            </a:extLst>
          </p:cNvPr>
          <p:cNvSpPr txBox="1"/>
          <p:nvPr/>
        </p:nvSpPr>
        <p:spPr>
          <a:xfrm>
            <a:off x="3861423" y="563815"/>
            <a:ext cx="7973821" cy="2062103"/>
          </a:xfrm>
          <a:prstGeom prst="rect">
            <a:avLst/>
          </a:prstGeom>
          <a:noFill/>
        </p:spPr>
        <p:txBody>
          <a:bodyPr wrap="square">
            <a:spAutoFit/>
          </a:bodyPr>
          <a:lstStyle/>
          <a:p>
            <a:r>
              <a:rPr lang="de-DE" sz="2400" dirty="0">
                <a:latin typeface="Arial" panose="020B0604020202020204" pitchFamily="34" charset="0"/>
                <a:cs typeface="Arial" panose="020B0604020202020204" pitchFamily="34" charset="0"/>
              </a:rPr>
              <a:t>Sie finden die </a:t>
            </a:r>
            <a:r>
              <a:rPr lang="de-DE" sz="2400" b="1" dirty="0">
                <a:latin typeface="Arial" panose="020B0604020202020204" pitchFamily="34" charset="0"/>
                <a:cs typeface="Arial" panose="020B0604020202020204" pitchFamily="34" charset="0"/>
              </a:rPr>
              <a:t>Materialliste</a:t>
            </a:r>
            <a:r>
              <a:rPr lang="de-DE" sz="2400" dirty="0">
                <a:latin typeface="Arial" panose="020B0604020202020204" pitchFamily="34" charset="0"/>
                <a:cs typeface="Arial" panose="020B0604020202020204" pitchFamily="34" charset="0"/>
              </a:rPr>
              <a:t> für alle 5. Klassen im Reader zu dieser Veranstaltung, der Ihnen im Anschluss via E-Mail zugesendet wird.</a:t>
            </a:r>
          </a:p>
          <a:p>
            <a:endParaRPr lang="de-DE" sz="2800" dirty="0"/>
          </a:p>
          <a:p>
            <a:endParaRPr lang="de-DE" sz="2800" dirty="0"/>
          </a:p>
        </p:txBody>
      </p:sp>
    </p:spTree>
    <p:extLst>
      <p:ext uri="{BB962C8B-B14F-4D97-AF65-F5344CB8AC3E}">
        <p14:creationId xmlns:p14="http://schemas.microsoft.com/office/powerpoint/2010/main" val="11950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4F913-3D09-4D5C-5F81-0542872B02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E6EA4A-1CC1-27A9-889C-A4BEC36A2E5F}"/>
              </a:ext>
            </a:extLst>
          </p:cNvPr>
          <p:cNvSpPr>
            <a:spLocks noGrp="1"/>
          </p:cNvSpPr>
          <p:nvPr>
            <p:ph type="title"/>
          </p:nvPr>
        </p:nvSpPr>
        <p:spPr/>
        <p:txBody>
          <a:bodyPr/>
          <a:lstStyle/>
          <a:p>
            <a:r>
              <a:rPr lang="de-DE" noProof="0" dirty="0"/>
              <a:t>Schließfächer</a:t>
            </a:r>
            <a:r>
              <a:rPr lang="en-US" dirty="0"/>
              <a:t> </a:t>
            </a:r>
            <a:br>
              <a:rPr lang="en-US" dirty="0"/>
            </a:br>
            <a:endParaRPr lang="en-US" dirty="0">
              <a:solidFill>
                <a:srgbClr val="00B050"/>
              </a:solidFill>
            </a:endParaRPr>
          </a:p>
        </p:txBody>
      </p:sp>
      <p:sp>
        <p:nvSpPr>
          <p:cNvPr id="2" name="Rectangle 1">
            <a:extLst>
              <a:ext uri="{FF2B5EF4-FFF2-40B4-BE49-F238E27FC236}">
                <a16:creationId xmlns:a16="http://schemas.microsoft.com/office/drawing/2014/main" id="{17639978-6362-5128-89FF-7828C41C68BA}"/>
              </a:ext>
            </a:extLst>
          </p:cNvPr>
          <p:cNvSpPr>
            <a:spLocks noGrp="1" noChangeArrowheads="1"/>
          </p:cNvSpPr>
          <p:nvPr>
            <p:ph sz="quarter" idx="12"/>
          </p:nvPr>
        </p:nvSpPr>
        <p:spPr bwMode="auto">
          <a:xfrm>
            <a:off x="3625270" y="3139320"/>
            <a:ext cx="8300167"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pPr>
              <a:buNone/>
              <a:tabLst>
                <a:tab pos="691515" algn="l"/>
              </a:tabLst>
            </a:pPr>
            <a:r>
              <a:rPr lang="de-DE" sz="2400" b="1" u="none" strike="noStrike" dirty="0">
                <a:effectLst/>
                <a:latin typeface="Arial" panose="020B0604020202020204" pitchFamily="34" charset="0"/>
                <a:ea typeface="Aptos" panose="020B0004020202020204" pitchFamily="34" charset="0"/>
                <a:cs typeface="Arial" panose="020B0604020202020204" pitchFamily="34" charset="0"/>
              </a:rPr>
              <a:t> </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e-DE" dirty="0">
              <a:solidFill>
                <a:srgbClr val="000000"/>
              </a:solidFill>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7643B4CE-6112-4590-613E-5B53C5A0968D}"/>
              </a:ext>
            </a:extLst>
          </p:cNvPr>
          <p:cNvSpPr>
            <a:spLocks noChangeArrowheads="1"/>
          </p:cNvSpPr>
          <p:nvPr/>
        </p:nvSpPr>
        <p:spPr bwMode="auto">
          <a:xfrm>
            <a:off x="4736565" y="50893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sz="2400" dirty="0"/>
          </a:p>
        </p:txBody>
      </p:sp>
      <p:sp>
        <p:nvSpPr>
          <p:cNvPr id="4" name="Rectangle 2">
            <a:extLst>
              <a:ext uri="{FF2B5EF4-FFF2-40B4-BE49-F238E27FC236}">
                <a16:creationId xmlns:a16="http://schemas.microsoft.com/office/drawing/2014/main" id="{AB2BC438-201F-F6F7-E2EF-689A470CC49E}"/>
              </a:ext>
            </a:extLst>
          </p:cNvPr>
          <p:cNvSpPr>
            <a:spLocks noChangeArrowheads="1"/>
          </p:cNvSpPr>
          <p:nvPr/>
        </p:nvSpPr>
        <p:spPr bwMode="auto">
          <a:xfrm>
            <a:off x="4736565" y="1713729"/>
            <a:ext cx="689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279C4EB7-771A-0E93-91C7-D518E3125B51}"/>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10" name="Textfeld 9">
            <a:extLst>
              <a:ext uri="{FF2B5EF4-FFF2-40B4-BE49-F238E27FC236}">
                <a16:creationId xmlns:a16="http://schemas.microsoft.com/office/drawing/2014/main" id="{977533A6-0CCF-F1A9-63E6-B490C226E153}"/>
              </a:ext>
            </a:extLst>
          </p:cNvPr>
          <p:cNvSpPr txBox="1"/>
          <p:nvPr/>
        </p:nvSpPr>
        <p:spPr>
          <a:xfrm>
            <a:off x="3749881" y="512766"/>
            <a:ext cx="7960674" cy="1938992"/>
          </a:xfrm>
          <a:prstGeom prst="rect">
            <a:avLst/>
          </a:prstGeom>
          <a:noFill/>
        </p:spPr>
        <p:txBody>
          <a:bodyPr wrap="square">
            <a:spAutoFit/>
          </a:bodyPr>
          <a:lstStyle/>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Sollten Sie Interesse an einem </a:t>
            </a:r>
            <a:r>
              <a:rPr lang="de-DE" sz="2400" b="1" dirty="0">
                <a:latin typeface="Arial" panose="020B0604020202020204" pitchFamily="34" charset="0"/>
                <a:cs typeface="Arial" panose="020B0604020202020204" pitchFamily="34" charset="0"/>
              </a:rPr>
              <a:t>Schließfach</a:t>
            </a:r>
            <a:r>
              <a:rPr lang="de-DE" sz="2400" dirty="0">
                <a:latin typeface="Arial" panose="020B0604020202020204" pitchFamily="34" charset="0"/>
                <a:cs typeface="Arial" panose="020B0604020202020204" pitchFamily="34" charset="0"/>
              </a:rPr>
              <a:t> für Ihr Kind haben, melden Sie sich hierfür direkt bei der                      </a:t>
            </a:r>
            <a:r>
              <a:rPr lang="de-DE" sz="2400" b="1" dirty="0">
                <a:latin typeface="Arial" panose="020B0604020202020204" pitchFamily="34" charset="0"/>
                <a:cs typeface="Arial" panose="020B0604020202020204" pitchFamily="34" charset="0"/>
              </a:rPr>
              <a:t>Firma Astra</a:t>
            </a:r>
            <a:r>
              <a:rPr lang="de-DE" sz="2400" dirty="0">
                <a:latin typeface="Arial" panose="020B0604020202020204" pitchFamily="34" charset="0"/>
                <a:cs typeface="Arial" panose="020B0604020202020204" pitchFamily="34" charset="0"/>
              </a:rPr>
              <a:t>. </a:t>
            </a:r>
          </a:p>
          <a:p>
            <a:r>
              <a:rPr lang="de-DE" sz="2400" dirty="0">
                <a:latin typeface="Arial" panose="020B0604020202020204" pitchFamily="34" charset="0"/>
                <a:cs typeface="Arial" panose="020B0604020202020204" pitchFamily="34" charset="0"/>
              </a:rPr>
              <a:t>Hierzu finden Sie Informationen im Reader.</a:t>
            </a:r>
          </a:p>
        </p:txBody>
      </p:sp>
    </p:spTree>
    <p:extLst>
      <p:ext uri="{BB962C8B-B14F-4D97-AF65-F5344CB8AC3E}">
        <p14:creationId xmlns:p14="http://schemas.microsoft.com/office/powerpoint/2010/main" val="64994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AC63C-DA9A-3AF9-3848-7C5119090A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ED9669-E192-82F0-A26D-28B849A4C34E}"/>
              </a:ext>
            </a:extLst>
          </p:cNvPr>
          <p:cNvSpPr>
            <a:spLocks noGrp="1"/>
          </p:cNvSpPr>
          <p:nvPr>
            <p:ph type="title"/>
          </p:nvPr>
        </p:nvSpPr>
        <p:spPr/>
        <p:txBody>
          <a:bodyPr/>
          <a:lstStyle/>
          <a:p>
            <a:r>
              <a:rPr lang="de-DE" noProof="0" dirty="0"/>
              <a:t>Zugang zu WebUntis </a:t>
            </a:r>
            <a:br>
              <a:rPr lang="de-DE" noProof="0" dirty="0"/>
            </a:br>
            <a:endParaRPr lang="de-DE" noProof="0" dirty="0">
              <a:solidFill>
                <a:srgbClr val="00B050"/>
              </a:solidFill>
            </a:endParaRPr>
          </a:p>
        </p:txBody>
      </p:sp>
      <p:sp>
        <p:nvSpPr>
          <p:cNvPr id="6" name="Rectangle 1">
            <a:extLst>
              <a:ext uri="{FF2B5EF4-FFF2-40B4-BE49-F238E27FC236}">
                <a16:creationId xmlns:a16="http://schemas.microsoft.com/office/drawing/2014/main" id="{F477F7F7-3471-D38C-0AD8-F6E11766304B}"/>
              </a:ext>
            </a:extLst>
          </p:cNvPr>
          <p:cNvSpPr>
            <a:spLocks noChangeArrowheads="1"/>
          </p:cNvSpPr>
          <p:nvPr/>
        </p:nvSpPr>
        <p:spPr bwMode="auto">
          <a:xfrm>
            <a:off x="4736565" y="508938"/>
            <a:ext cx="52565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sz="2400" noProof="0" dirty="0"/>
          </a:p>
        </p:txBody>
      </p:sp>
      <p:sp>
        <p:nvSpPr>
          <p:cNvPr id="4" name="Rectangle 2">
            <a:extLst>
              <a:ext uri="{FF2B5EF4-FFF2-40B4-BE49-F238E27FC236}">
                <a16:creationId xmlns:a16="http://schemas.microsoft.com/office/drawing/2014/main" id="{91899536-06AA-D7B2-CDEC-9F31B9B2B4BD}"/>
              </a:ext>
            </a:extLst>
          </p:cNvPr>
          <p:cNvSpPr>
            <a:spLocks noChangeArrowheads="1"/>
          </p:cNvSpPr>
          <p:nvPr/>
        </p:nvSpPr>
        <p:spPr bwMode="auto">
          <a:xfrm>
            <a:off x="4736565" y="1713729"/>
            <a:ext cx="689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noProof="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noProof="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DD570277-71C5-4072-661D-6B2314E2FAD8}"/>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noProof="0" dirty="0"/>
          </a:p>
        </p:txBody>
      </p:sp>
      <p:sp>
        <p:nvSpPr>
          <p:cNvPr id="5" name="Textfeld 4">
            <a:extLst>
              <a:ext uri="{FF2B5EF4-FFF2-40B4-BE49-F238E27FC236}">
                <a16:creationId xmlns:a16="http://schemas.microsoft.com/office/drawing/2014/main" id="{F5234806-3A6D-E3C4-0DD1-8B7DB2DE9200}"/>
              </a:ext>
            </a:extLst>
          </p:cNvPr>
          <p:cNvSpPr txBox="1"/>
          <p:nvPr/>
        </p:nvSpPr>
        <p:spPr>
          <a:xfrm>
            <a:off x="3803556" y="605733"/>
            <a:ext cx="7719962" cy="3046988"/>
          </a:xfrm>
          <a:prstGeom prst="rect">
            <a:avLst/>
          </a:prstGeom>
          <a:noFill/>
        </p:spPr>
        <p:txBody>
          <a:bodyPr wrap="square" rtlCol="0">
            <a:spAutoFit/>
          </a:bodyPr>
          <a:lstStyle/>
          <a:p>
            <a:r>
              <a:rPr lang="de-DE" sz="2400" noProof="0" dirty="0">
                <a:latin typeface="Arial" panose="020B0604020202020204" pitchFamily="34" charset="0"/>
                <a:cs typeface="Arial" panose="020B0604020202020204" pitchFamily="34" charset="0"/>
              </a:rPr>
              <a:t>Im Laufe der </a:t>
            </a:r>
            <a:r>
              <a:rPr lang="de-DE" sz="2400" b="1" noProof="0" dirty="0">
                <a:latin typeface="Arial" panose="020B0604020202020204" pitchFamily="34" charset="0"/>
                <a:cs typeface="Arial" panose="020B0604020202020204" pitchFamily="34" charset="0"/>
              </a:rPr>
              <a:t>ersten Schulwoche </a:t>
            </a:r>
            <a:r>
              <a:rPr lang="de-DE" sz="2400" noProof="0" dirty="0">
                <a:latin typeface="Arial" panose="020B0604020202020204" pitchFamily="34" charset="0"/>
                <a:cs typeface="Arial" panose="020B0604020202020204" pitchFamily="34" charset="0"/>
              </a:rPr>
              <a:t>erhält Ihr Kind einen </a:t>
            </a:r>
            <a:r>
              <a:rPr lang="de-DE" sz="2400" b="1" noProof="0" dirty="0">
                <a:latin typeface="Arial" panose="020B0604020202020204" pitchFamily="34" charset="0"/>
                <a:cs typeface="Arial" panose="020B0604020202020204" pitchFamily="34" charset="0"/>
              </a:rPr>
              <a:t>personalisierten Zugang für WebUntis</a:t>
            </a:r>
            <a:r>
              <a:rPr lang="de-DE" sz="2400" noProof="0" dirty="0">
                <a:latin typeface="Arial" panose="020B0604020202020204" pitchFamily="34" charset="0"/>
                <a:cs typeface="Arial" panose="020B0604020202020204" pitchFamily="34" charset="0"/>
              </a:rPr>
              <a:t>. Danach können Sie als Eltern einen entsprechenden </a:t>
            </a:r>
            <a:r>
              <a:rPr lang="de-DE" sz="2400" b="1" noProof="0" dirty="0">
                <a:latin typeface="Arial" panose="020B0604020202020204" pitchFamily="34" charset="0"/>
                <a:cs typeface="Arial" panose="020B0604020202020204" pitchFamily="34" charset="0"/>
              </a:rPr>
              <a:t>Elternaccount</a:t>
            </a:r>
            <a:r>
              <a:rPr lang="de-DE" sz="2400" noProof="0" dirty="0">
                <a:latin typeface="Arial" panose="020B0604020202020204" pitchFamily="34" charset="0"/>
                <a:cs typeface="Arial" panose="020B0604020202020204" pitchFamily="34" charset="0"/>
              </a:rPr>
              <a:t> bei WebUntis anlegen, mit dem Sie den Stundenplan und Vertretungsplan Ihres Kindes einsehen sowie Ihr Kind auch entschuldigen können. Für die Erstellung des elterlichen Accounts erhalten Sie dann eine entsprechende Anleitung.</a:t>
            </a:r>
          </a:p>
        </p:txBody>
      </p:sp>
    </p:spTree>
    <p:extLst>
      <p:ext uri="{BB962C8B-B14F-4D97-AF65-F5344CB8AC3E}">
        <p14:creationId xmlns:p14="http://schemas.microsoft.com/office/powerpoint/2010/main" val="58540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59555-731B-B02C-16E9-86C173D27AE8}"/>
              </a:ext>
            </a:extLst>
          </p:cNvPr>
          <p:cNvSpPr>
            <a:spLocks noGrp="1"/>
          </p:cNvSpPr>
          <p:nvPr>
            <p:ph type="title"/>
          </p:nvPr>
        </p:nvSpPr>
        <p:spPr/>
        <p:txBody>
          <a:bodyPr/>
          <a:lstStyle/>
          <a:p>
            <a:r>
              <a:rPr lang="de-DE" dirty="0"/>
              <a:t>Mensa</a:t>
            </a:r>
          </a:p>
        </p:txBody>
      </p:sp>
      <p:sp>
        <p:nvSpPr>
          <p:cNvPr id="3" name="Inhaltsplatzhalter 2">
            <a:extLst>
              <a:ext uri="{FF2B5EF4-FFF2-40B4-BE49-F238E27FC236}">
                <a16:creationId xmlns:a16="http://schemas.microsoft.com/office/drawing/2014/main" id="{7B3AB890-2858-D469-E5ED-0614B74CAB6F}"/>
              </a:ext>
            </a:extLst>
          </p:cNvPr>
          <p:cNvSpPr>
            <a:spLocks noGrp="1"/>
          </p:cNvSpPr>
          <p:nvPr>
            <p:ph sz="quarter" idx="12"/>
          </p:nvPr>
        </p:nvSpPr>
        <p:spPr/>
        <p:txBody>
          <a:bodyPr/>
          <a:lstStyle/>
          <a:p>
            <a:r>
              <a:rPr lang="de-DE" dirty="0">
                <a:latin typeface="Arial" panose="020B0604020202020204" pitchFamily="34" charset="0"/>
                <a:cs typeface="Arial" panose="020B0604020202020204" pitchFamily="34" charset="0"/>
              </a:rPr>
              <a:t>Die </a:t>
            </a:r>
            <a:r>
              <a:rPr lang="de-DE" b="1" dirty="0">
                <a:latin typeface="Arial" panose="020B0604020202020204" pitchFamily="34" charset="0"/>
                <a:cs typeface="Arial" panose="020B0604020202020204" pitchFamily="34" charset="0"/>
              </a:rPr>
              <a:t>Essensbestellungen</a:t>
            </a:r>
            <a:r>
              <a:rPr lang="de-DE" dirty="0">
                <a:latin typeface="Arial" panose="020B0604020202020204" pitchFamily="34" charset="0"/>
                <a:cs typeface="Arial" panose="020B0604020202020204" pitchFamily="34" charset="0"/>
              </a:rPr>
              <a:t> und die bargeldlose </a:t>
            </a:r>
            <a:r>
              <a:rPr lang="de-DE" b="1" dirty="0">
                <a:latin typeface="Arial" panose="020B0604020202020204" pitchFamily="34" charset="0"/>
                <a:cs typeface="Arial" panose="020B0604020202020204" pitchFamily="34" charset="0"/>
              </a:rPr>
              <a:t>Schulkostenabwicklung</a:t>
            </a:r>
            <a:r>
              <a:rPr lang="de-DE" dirty="0">
                <a:latin typeface="Arial" panose="020B0604020202020204" pitchFamily="34" charset="0"/>
                <a:cs typeface="Arial" panose="020B0604020202020204" pitchFamily="34" charset="0"/>
              </a:rPr>
              <a:t> laufen über das sogenannte      </a:t>
            </a:r>
            <a:r>
              <a:rPr lang="de-DE" b="1" dirty="0">
                <a:latin typeface="Arial" panose="020B0604020202020204" pitchFamily="34" charset="0"/>
                <a:cs typeface="Arial" panose="020B0604020202020204" pitchFamily="34" charset="0"/>
              </a:rPr>
              <a:t>i-NET-Menue </a:t>
            </a:r>
            <a:r>
              <a:rPr lang="de-DE" dirty="0">
                <a:latin typeface="Arial" panose="020B0604020202020204" pitchFamily="34" charset="0"/>
                <a:cs typeface="Arial" panose="020B0604020202020204" pitchFamily="34" charset="0"/>
              </a:rPr>
              <a:t>ab. Um das Angebot nutzen zu können, benötigen Sie einen </a:t>
            </a:r>
            <a:r>
              <a:rPr lang="de-DE" b="1" dirty="0">
                <a:latin typeface="Arial" panose="020B0604020202020204" pitchFamily="34" charset="0"/>
                <a:cs typeface="Arial" panose="020B0604020202020204" pitchFamily="34" charset="0"/>
              </a:rPr>
              <a:t>Account</a:t>
            </a:r>
            <a:r>
              <a:rPr lang="de-DE" dirty="0">
                <a:latin typeface="Arial" panose="020B0604020202020204" pitchFamily="34" charset="0"/>
                <a:cs typeface="Arial" panose="020B0604020202020204" pitchFamily="34" charset="0"/>
              </a:rPr>
              <a:t>. </a:t>
            </a:r>
          </a:p>
          <a:p>
            <a:r>
              <a:rPr lang="de-DE" dirty="0">
                <a:latin typeface="Arial" panose="020B0604020202020204" pitchFamily="34" charset="0"/>
                <a:cs typeface="Arial" panose="020B0604020202020204" pitchFamily="34" charset="0"/>
              </a:rPr>
              <a:t>Füllen Sie hierfür bitte das Anmeldeformular aus und geben Sie es im Rektorat ab.</a:t>
            </a:r>
          </a:p>
          <a:p>
            <a:r>
              <a:rPr lang="de-DE" dirty="0">
                <a:latin typeface="Arial" panose="020B0604020202020204" pitchFamily="34" charset="0"/>
                <a:cs typeface="Arial" panose="020B0604020202020204" pitchFamily="34" charset="0"/>
              </a:rPr>
              <a:t>Den QR-Code für das Anmeldeformular finden Sie im Reader.</a:t>
            </a:r>
          </a:p>
          <a:p>
            <a:pPr marL="0" indent="0">
              <a:buNone/>
            </a:pPr>
            <a:endParaRPr lang="de-DE" dirty="0"/>
          </a:p>
        </p:txBody>
      </p:sp>
    </p:spTree>
    <p:extLst>
      <p:ext uri="{BB962C8B-B14F-4D97-AF65-F5344CB8AC3E}">
        <p14:creationId xmlns:p14="http://schemas.microsoft.com/office/powerpoint/2010/main" val="310340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3B5E54-9979-CEA4-4E34-05C1760EFD96}"/>
              </a:ext>
            </a:extLst>
          </p:cNvPr>
          <p:cNvSpPr>
            <a:spLocks noGrp="1"/>
          </p:cNvSpPr>
          <p:nvPr>
            <p:ph type="title"/>
          </p:nvPr>
        </p:nvSpPr>
        <p:spPr/>
        <p:txBody>
          <a:bodyPr/>
          <a:lstStyle/>
          <a:p>
            <a:r>
              <a:rPr lang="de-DE" dirty="0"/>
              <a:t>Information über Schullandheime</a:t>
            </a:r>
          </a:p>
        </p:txBody>
      </p:sp>
      <p:sp>
        <p:nvSpPr>
          <p:cNvPr id="3" name="Inhaltsplatzhalter 2">
            <a:extLst>
              <a:ext uri="{FF2B5EF4-FFF2-40B4-BE49-F238E27FC236}">
                <a16:creationId xmlns:a16="http://schemas.microsoft.com/office/drawing/2014/main" id="{784BB7BA-8D91-C45A-8750-BF55084BC18A}"/>
              </a:ext>
            </a:extLst>
          </p:cNvPr>
          <p:cNvSpPr>
            <a:spLocks noGrp="1"/>
          </p:cNvSpPr>
          <p:nvPr>
            <p:ph sz="quarter" idx="12"/>
          </p:nvPr>
        </p:nvSpPr>
        <p:spPr/>
        <p:txBody>
          <a:bodyPr/>
          <a:lstStyle/>
          <a:p>
            <a:pPr marL="0" indent="0">
              <a:buNone/>
            </a:pPr>
            <a:r>
              <a:rPr lang="de-DE" dirty="0">
                <a:latin typeface="Arial" panose="020B0604020202020204" pitchFamily="34" charset="0"/>
                <a:cs typeface="Arial" panose="020B0604020202020204" pitchFamily="34" charset="0"/>
              </a:rPr>
              <a:t>Wir Lehrerinnen und Lehrer am OHG sind davon überzeugt, dass </a:t>
            </a:r>
            <a:r>
              <a:rPr lang="de-DE" b="1" dirty="0">
                <a:latin typeface="Arial" panose="020B0604020202020204" pitchFamily="34" charset="0"/>
                <a:cs typeface="Arial" panose="020B0604020202020204" pitchFamily="34" charset="0"/>
              </a:rPr>
              <a:t>mehrtägige Ausfahrten </a:t>
            </a:r>
            <a:r>
              <a:rPr lang="de-DE" dirty="0">
                <a:latin typeface="Arial" panose="020B0604020202020204" pitchFamily="34" charset="0"/>
                <a:cs typeface="Arial" panose="020B0604020202020204" pitchFamily="34" charset="0"/>
              </a:rPr>
              <a:t>nicht nur dazu dienen, die </a:t>
            </a:r>
            <a:r>
              <a:rPr lang="de-DE" b="1" dirty="0">
                <a:latin typeface="Arial" panose="020B0604020202020204" pitchFamily="34" charset="0"/>
                <a:cs typeface="Arial" panose="020B0604020202020204" pitchFamily="34" charset="0"/>
              </a:rPr>
              <a:t>Klassengemeinschaft</a:t>
            </a:r>
            <a:r>
              <a:rPr lang="de-DE" dirty="0">
                <a:latin typeface="Arial" panose="020B0604020202020204" pitchFamily="34" charset="0"/>
                <a:cs typeface="Arial" panose="020B0604020202020204" pitchFamily="34" charset="0"/>
              </a:rPr>
              <a:t> zu stärken und soziale </a:t>
            </a:r>
            <a:r>
              <a:rPr lang="de-DE" b="1" dirty="0">
                <a:latin typeface="Arial" panose="020B0604020202020204" pitchFamily="34" charset="0"/>
                <a:cs typeface="Arial" panose="020B0604020202020204" pitchFamily="34" charset="0"/>
              </a:rPr>
              <a:t>Kompetenzen</a:t>
            </a:r>
            <a:r>
              <a:rPr lang="de-DE" dirty="0">
                <a:latin typeface="Arial" panose="020B0604020202020204" pitchFamily="34" charset="0"/>
                <a:cs typeface="Arial" panose="020B0604020202020204" pitchFamily="34" charset="0"/>
              </a:rPr>
              <a:t> auszubilden, sondern auch die </a:t>
            </a:r>
            <a:r>
              <a:rPr lang="de-DE" b="1" dirty="0">
                <a:latin typeface="Arial" panose="020B0604020202020204" pitchFamily="34" charset="0"/>
                <a:cs typeface="Arial" panose="020B0604020202020204" pitchFamily="34" charset="0"/>
              </a:rPr>
              <a:t>profilspezifischen Schwerpunkte </a:t>
            </a:r>
            <a:r>
              <a:rPr lang="de-DE" dirty="0">
                <a:latin typeface="Arial" panose="020B0604020202020204" pitchFamily="34" charset="0"/>
                <a:cs typeface="Arial" panose="020B0604020202020204" pitchFamily="34" charset="0"/>
              </a:rPr>
              <a:t>handlungsorientiert zu vermitteln. Eine Übersicht der profiltypischen Fahrten können auf der Website der Schule eingesehen werden. </a:t>
            </a:r>
          </a:p>
          <a:p>
            <a:pPr marL="0" indent="0">
              <a:buNone/>
            </a:pPr>
            <a:endParaRPr lang="de-DE" dirty="0">
              <a:latin typeface="Arial" panose="020B0604020202020204" pitchFamily="34" charset="0"/>
              <a:cs typeface="Arial" panose="020B0604020202020204" pitchFamily="34" charset="0"/>
            </a:endParaRPr>
          </a:p>
          <a:p>
            <a:pPr marL="0" indent="0">
              <a:buNone/>
            </a:pPr>
            <a:r>
              <a:rPr lang="de-DE" dirty="0">
                <a:latin typeface="Arial" panose="020B0604020202020204" pitchFamily="34" charset="0"/>
                <a:cs typeface="Arial" panose="020B0604020202020204" pitchFamily="34" charset="0"/>
              </a:rPr>
              <a:t>Eine </a:t>
            </a:r>
            <a:r>
              <a:rPr lang="de-DE" b="1" dirty="0">
                <a:latin typeface="Arial" panose="020B0604020202020204" pitchFamily="34" charset="0"/>
                <a:cs typeface="Arial" panose="020B0604020202020204" pitchFamily="34" charset="0"/>
              </a:rPr>
              <a:t>verbindliche</a:t>
            </a:r>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Zusage oder Absage</a:t>
            </a:r>
            <a:r>
              <a:rPr lang="de-DE" dirty="0">
                <a:latin typeface="Arial" panose="020B0604020202020204" pitchFamily="34" charset="0"/>
                <a:cs typeface="Arial" panose="020B0604020202020204" pitchFamily="34" charset="0"/>
              </a:rPr>
              <a:t> ist bei der Planung </a:t>
            </a:r>
            <a:r>
              <a:rPr lang="de-DE" b="1" dirty="0">
                <a:latin typeface="Arial" panose="020B0604020202020204" pitchFamily="34" charset="0"/>
                <a:cs typeface="Arial" panose="020B0604020202020204" pitchFamily="34" charset="0"/>
              </a:rPr>
              <a:t>unerlässlich</a:t>
            </a:r>
            <a:r>
              <a:rPr lang="de-DE" dirty="0">
                <a:latin typeface="Arial" panose="020B0604020202020204" pitchFamily="34" charset="0"/>
                <a:cs typeface="Arial" panose="020B0604020202020204" pitchFamily="34" charset="0"/>
              </a:rPr>
              <a:t>.</a:t>
            </a:r>
          </a:p>
          <a:p>
            <a:pPr marL="0" indent="0">
              <a:buNone/>
            </a:pPr>
            <a:r>
              <a:rPr lang="de-DE" dirty="0">
                <a:latin typeface="Arial" panose="020B0604020202020204" pitchFamily="34" charset="0"/>
                <a:cs typeface="Arial" panose="020B0604020202020204" pitchFamily="34" charset="0"/>
              </a:rPr>
              <a:t>Sollte es triftige Gründe geben, warum eine Teilnahme an mehrtägigen Ausfahrten mit Übernachtung nicht möglich ist, sind wir Eltern dazu </a:t>
            </a:r>
            <a:r>
              <a:rPr lang="de-DE" b="1" dirty="0">
                <a:latin typeface="Arial" panose="020B0604020202020204" pitchFamily="34" charset="0"/>
                <a:cs typeface="Arial" panose="020B0604020202020204" pitchFamily="34" charset="0"/>
              </a:rPr>
              <a:t>verpflichtet</a:t>
            </a:r>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spätestens</a:t>
            </a:r>
            <a:r>
              <a:rPr lang="de-DE" dirty="0">
                <a:latin typeface="Arial" panose="020B0604020202020204" pitchFamily="34" charset="0"/>
                <a:cs typeface="Arial" panose="020B0604020202020204" pitchFamily="34" charset="0"/>
              </a:rPr>
              <a:t> bis zum </a:t>
            </a:r>
            <a:r>
              <a:rPr lang="de-DE" b="1" dirty="0">
                <a:latin typeface="Arial" panose="020B0604020202020204" pitchFamily="34" charset="0"/>
                <a:cs typeface="Arial" panose="020B0604020202020204" pitchFamily="34" charset="0"/>
              </a:rPr>
              <a:t>1. Elternabend </a:t>
            </a:r>
            <a:r>
              <a:rPr lang="de-DE" dirty="0">
                <a:latin typeface="Arial" panose="020B0604020202020204" pitchFamily="34" charset="0"/>
                <a:cs typeface="Arial" panose="020B0604020202020204" pitchFamily="34" charset="0"/>
              </a:rPr>
              <a:t>auf das Klassenlehrerteam zuzugehen und es darüber zu informieren.</a:t>
            </a:r>
          </a:p>
          <a:p>
            <a:endParaRPr lang="de-DE"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224659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A7F6EB-C85A-EAAD-8C27-7950604D59E9}"/>
              </a:ext>
            </a:extLst>
          </p:cNvPr>
          <p:cNvSpPr>
            <a:spLocks noGrp="1"/>
          </p:cNvSpPr>
          <p:nvPr>
            <p:ph type="title"/>
          </p:nvPr>
        </p:nvSpPr>
        <p:spPr/>
        <p:txBody>
          <a:bodyPr/>
          <a:lstStyle/>
          <a:p>
            <a:r>
              <a:rPr lang="de-DE" dirty="0"/>
              <a:t>Mentoring</a:t>
            </a:r>
          </a:p>
        </p:txBody>
      </p:sp>
      <p:sp>
        <p:nvSpPr>
          <p:cNvPr id="3" name="Inhaltsplatzhalter 2">
            <a:extLst>
              <a:ext uri="{FF2B5EF4-FFF2-40B4-BE49-F238E27FC236}">
                <a16:creationId xmlns:a16="http://schemas.microsoft.com/office/drawing/2014/main" id="{C4D2DB71-415D-1E07-AAF8-E645C83D6300}"/>
              </a:ext>
            </a:extLst>
          </p:cNvPr>
          <p:cNvSpPr>
            <a:spLocks noGrp="1"/>
          </p:cNvSpPr>
          <p:nvPr>
            <p:ph sz="quarter" idx="12"/>
          </p:nvPr>
        </p:nvSpPr>
        <p:spPr/>
        <p:txBody>
          <a:bodyPr/>
          <a:lstStyle/>
          <a:p>
            <a:pPr marL="0" indent="0">
              <a:buNone/>
            </a:pPr>
            <a:r>
              <a:rPr lang="de-DE" sz="2000" dirty="0">
                <a:latin typeface="Arial" panose="020B0604020202020204" pitchFamily="34" charset="0"/>
                <a:cs typeface="Arial" panose="020B0604020202020204" pitchFamily="34" charset="0"/>
              </a:rPr>
              <a:t>In den </a:t>
            </a:r>
            <a:r>
              <a:rPr lang="de-DE" sz="2000" b="1" dirty="0">
                <a:latin typeface="Arial" panose="020B0604020202020204" pitchFamily="34" charset="0"/>
                <a:cs typeface="Arial" panose="020B0604020202020204" pitchFamily="34" charset="0"/>
              </a:rPr>
              <a:t>Klassen 5-7 </a:t>
            </a:r>
            <a:r>
              <a:rPr lang="de-DE" sz="2000" dirty="0">
                <a:latin typeface="Arial" panose="020B0604020202020204" pitchFamily="34" charset="0"/>
                <a:cs typeface="Arial" panose="020B0604020202020204" pitchFamily="34" charset="0"/>
              </a:rPr>
              <a:t>führen wir am OHG </a:t>
            </a:r>
            <a:r>
              <a:rPr lang="de-DE" sz="2000" b="1" dirty="0">
                <a:latin typeface="Arial" panose="020B0604020202020204" pitchFamily="34" charset="0"/>
                <a:cs typeface="Arial" panose="020B0604020202020204" pitchFamily="34" charset="0"/>
              </a:rPr>
              <a:t>Mentoring-Gespräche</a:t>
            </a:r>
            <a:r>
              <a:rPr lang="de-DE" sz="2000" dirty="0">
                <a:latin typeface="Arial" panose="020B0604020202020204" pitchFamily="34" charset="0"/>
                <a:cs typeface="Arial" panose="020B0604020202020204" pitchFamily="34" charset="0"/>
              </a:rPr>
              <a:t> durch.</a:t>
            </a:r>
          </a:p>
          <a:p>
            <a:pPr marL="0" indent="0">
              <a:buNone/>
            </a:pPr>
            <a:endParaRPr lang="de-DE" dirty="0">
              <a:latin typeface="Arial" panose="020B0604020202020204" pitchFamily="34" charset="0"/>
              <a:cs typeface="Arial" panose="020B0604020202020204" pitchFamily="34" charset="0"/>
            </a:endParaRPr>
          </a:p>
          <a:p>
            <a:pPr marL="0" indent="0">
              <a:buNone/>
            </a:pPr>
            <a:r>
              <a:rPr lang="de-DE" dirty="0">
                <a:latin typeface="Arial" panose="020B0604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D56931F7-343D-A342-3CF6-7C98E3F337FC}"/>
              </a:ext>
            </a:extLst>
          </p:cNvPr>
          <p:cNvPicPr>
            <a:picLocks noChangeAspect="1"/>
          </p:cNvPicPr>
          <p:nvPr/>
        </p:nvPicPr>
        <p:blipFill>
          <a:blip r:embed="rId3"/>
          <a:stretch>
            <a:fillRect/>
          </a:stretch>
        </p:blipFill>
        <p:spPr>
          <a:xfrm>
            <a:off x="3636334" y="1252282"/>
            <a:ext cx="8410353" cy="5472112"/>
          </a:xfrm>
          <a:prstGeom prst="rect">
            <a:avLst/>
          </a:prstGeom>
        </p:spPr>
      </p:pic>
    </p:spTree>
    <p:extLst>
      <p:ext uri="{BB962C8B-B14F-4D97-AF65-F5344CB8AC3E}">
        <p14:creationId xmlns:p14="http://schemas.microsoft.com/office/powerpoint/2010/main" val="329026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382FB-78B8-70C4-AF0E-5F1781310B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9138EB-D311-D867-A044-07E93619D592}"/>
              </a:ext>
            </a:extLst>
          </p:cNvPr>
          <p:cNvSpPr>
            <a:spLocks noGrp="1"/>
          </p:cNvSpPr>
          <p:nvPr>
            <p:ph type="title"/>
          </p:nvPr>
        </p:nvSpPr>
        <p:spPr>
          <a:xfrm>
            <a:off x="266563" y="512766"/>
            <a:ext cx="3237215" cy="4973632"/>
          </a:xfrm>
        </p:spPr>
        <p:txBody>
          <a:bodyPr/>
          <a:lstStyle/>
          <a:p>
            <a:r>
              <a:rPr lang="de-DE" noProof="0" dirty="0"/>
              <a:t>Förderverein</a:t>
            </a:r>
            <a:br>
              <a:rPr lang="en-US" dirty="0"/>
            </a:br>
            <a:r>
              <a:rPr lang="en-US" dirty="0"/>
              <a:t>FOHGL </a:t>
            </a:r>
            <a:br>
              <a:rPr lang="en-US" dirty="0"/>
            </a:br>
            <a:br>
              <a:rPr lang="en-US" dirty="0"/>
            </a:br>
            <a:r>
              <a:rPr lang="en-US" dirty="0"/>
              <a:t>Vorsitzender:</a:t>
            </a:r>
            <a:br>
              <a:rPr lang="en-US" dirty="0"/>
            </a:br>
            <a:r>
              <a:rPr lang="en-US" dirty="0"/>
              <a:t>Hr. Martin </a:t>
            </a:r>
            <a:r>
              <a:rPr lang="de-DE" noProof="0" dirty="0"/>
              <a:t>Spriegel                Stellvertreterin: Erika Macan</a:t>
            </a:r>
            <a:br>
              <a:rPr lang="de-DE" noProof="0" dirty="0"/>
            </a:br>
            <a:br>
              <a:rPr lang="en-US" dirty="0"/>
            </a:br>
            <a:endParaRPr lang="en-US" dirty="0">
              <a:solidFill>
                <a:srgbClr val="00B050"/>
              </a:solidFill>
            </a:endParaRPr>
          </a:p>
        </p:txBody>
      </p:sp>
      <p:sp>
        <p:nvSpPr>
          <p:cNvPr id="2" name="Rectangle 1">
            <a:extLst>
              <a:ext uri="{FF2B5EF4-FFF2-40B4-BE49-F238E27FC236}">
                <a16:creationId xmlns:a16="http://schemas.microsoft.com/office/drawing/2014/main" id="{FC469994-6DCD-4F41-C70F-B151F0C0D324}"/>
              </a:ext>
            </a:extLst>
          </p:cNvPr>
          <p:cNvSpPr>
            <a:spLocks noGrp="1" noChangeArrowheads="1"/>
          </p:cNvSpPr>
          <p:nvPr>
            <p:ph sz="quarter" idx="12"/>
          </p:nvPr>
        </p:nvSpPr>
        <p:spPr bwMode="auto">
          <a:xfrm>
            <a:off x="3625270" y="3508652"/>
            <a:ext cx="830016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pPr>
              <a:buNone/>
              <a:tabLst>
                <a:tab pos="691515" algn="l"/>
              </a:tabLst>
            </a:pPr>
            <a:r>
              <a:rPr lang="de-DE" sz="2400" b="1" u="none" strike="noStrike" dirty="0">
                <a:effectLst/>
                <a:latin typeface="Arial" panose="020B0604020202020204" pitchFamily="34" charset="0"/>
                <a:ea typeface="Aptos" panose="020B0004020202020204" pitchFamily="34" charset="0"/>
                <a:cs typeface="Arial" panose="020B0604020202020204" pitchFamily="34" charset="0"/>
              </a:rPr>
              <a:t> </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e-DE" dirty="0">
              <a:solidFill>
                <a:srgbClr val="000000"/>
              </a:solidFill>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F0648546-3351-5C7B-0A2F-74C3969B1BB9}"/>
              </a:ext>
            </a:extLst>
          </p:cNvPr>
          <p:cNvSpPr>
            <a:spLocks noChangeArrowheads="1"/>
          </p:cNvSpPr>
          <p:nvPr/>
        </p:nvSpPr>
        <p:spPr bwMode="auto">
          <a:xfrm>
            <a:off x="4736565" y="508938"/>
            <a:ext cx="52565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sz="2400" dirty="0"/>
          </a:p>
        </p:txBody>
      </p:sp>
      <p:sp>
        <p:nvSpPr>
          <p:cNvPr id="4" name="Rectangle 2">
            <a:extLst>
              <a:ext uri="{FF2B5EF4-FFF2-40B4-BE49-F238E27FC236}">
                <a16:creationId xmlns:a16="http://schemas.microsoft.com/office/drawing/2014/main" id="{0F65A496-872F-7958-8DE6-DEE45322BFC6}"/>
              </a:ext>
            </a:extLst>
          </p:cNvPr>
          <p:cNvSpPr>
            <a:spLocks noChangeArrowheads="1"/>
          </p:cNvSpPr>
          <p:nvPr/>
        </p:nvSpPr>
        <p:spPr bwMode="auto">
          <a:xfrm>
            <a:off x="4736565" y="1713729"/>
            <a:ext cx="689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7A75FD5A-EFD8-1898-E314-784010C50938}"/>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8" name="Textfeld 7">
            <a:extLst>
              <a:ext uri="{FF2B5EF4-FFF2-40B4-BE49-F238E27FC236}">
                <a16:creationId xmlns:a16="http://schemas.microsoft.com/office/drawing/2014/main" id="{FEDC27BE-2627-08B9-B8C2-8D9A5CC85C85}"/>
              </a:ext>
            </a:extLst>
          </p:cNvPr>
          <p:cNvSpPr txBox="1"/>
          <p:nvPr/>
        </p:nvSpPr>
        <p:spPr>
          <a:xfrm>
            <a:off x="3625270" y="27592"/>
            <a:ext cx="8566729" cy="5232202"/>
          </a:xfrm>
          <a:prstGeom prst="rect">
            <a:avLst/>
          </a:prstGeom>
          <a:noFill/>
        </p:spPr>
        <p:txBody>
          <a:bodyPr wrap="square">
            <a:spAutoFit/>
          </a:bodyPr>
          <a:lstStyle/>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Es ist dem </a:t>
            </a:r>
            <a:r>
              <a:rPr lang="de-DE" sz="2400" b="1" dirty="0">
                <a:latin typeface="Arial" panose="020B0604020202020204" pitchFamily="34" charset="0"/>
                <a:cs typeface="Arial" panose="020B0604020202020204" pitchFamily="34" charset="0"/>
              </a:rPr>
              <a:t>Förderverein</a:t>
            </a:r>
            <a:r>
              <a:rPr lang="de-DE" sz="2400" dirty="0">
                <a:latin typeface="Arial" panose="020B0604020202020204" pitchFamily="34" charset="0"/>
                <a:cs typeface="Arial" panose="020B0604020202020204" pitchFamily="34" charset="0"/>
              </a:rPr>
              <a:t> (FOHGL) ein großes Anliegen, die Schule und deren </a:t>
            </a:r>
            <a:r>
              <a:rPr lang="de-DE" sz="2400" b="1" dirty="0">
                <a:latin typeface="Arial" panose="020B0604020202020204" pitchFamily="34" charset="0"/>
                <a:cs typeface="Arial" panose="020B0604020202020204" pitchFamily="34" charset="0"/>
              </a:rPr>
              <a:t>Schülerinnen und Schüler finanziell</a:t>
            </a:r>
            <a:r>
              <a:rPr lang="de-DE" sz="2400" dirty="0">
                <a:latin typeface="Arial" panose="020B0604020202020204" pitchFamily="34" charset="0"/>
                <a:cs typeface="Arial" panose="020B0604020202020204" pitchFamily="34" charset="0"/>
              </a:rPr>
              <a:t> zu </a:t>
            </a:r>
            <a:r>
              <a:rPr lang="de-DE" sz="2400" b="1" dirty="0">
                <a:latin typeface="Arial" panose="020B0604020202020204" pitchFamily="34" charset="0"/>
                <a:cs typeface="Arial" panose="020B0604020202020204" pitchFamily="34" charset="0"/>
              </a:rPr>
              <a:t>unterstützen</a:t>
            </a:r>
            <a:r>
              <a:rPr lang="de-DE" sz="2400" dirty="0">
                <a:latin typeface="Arial" panose="020B0604020202020204" pitchFamily="34" charset="0"/>
                <a:cs typeface="Arial" panose="020B0604020202020204" pitchFamily="34" charset="0"/>
              </a:rPr>
              <a:t>. </a:t>
            </a:r>
          </a:p>
          <a:p>
            <a:r>
              <a:rPr lang="de-DE" sz="2400" dirty="0">
                <a:latin typeface="Arial" panose="020B0604020202020204" pitchFamily="34" charset="0"/>
                <a:cs typeface="Arial" panose="020B0604020202020204" pitchFamily="34" charset="0"/>
              </a:rPr>
              <a:t>Dort, wo der Schuletat oder das private Budget der Elternhäuser nicht ausreicht, unterstützen wir Dinge und Projekte, die für das </a:t>
            </a:r>
            <a:r>
              <a:rPr lang="de-DE" sz="2400" b="1" dirty="0">
                <a:latin typeface="Arial" panose="020B0604020202020204" pitchFamily="34" charset="0"/>
                <a:cs typeface="Arial" panose="020B0604020202020204" pitchFamily="34" charset="0"/>
              </a:rPr>
              <a:t>Schulleben wichtig </a:t>
            </a:r>
            <a:r>
              <a:rPr lang="de-DE" sz="2400" dirty="0">
                <a:latin typeface="Arial" panose="020B0604020202020204" pitchFamily="34" charset="0"/>
                <a:cs typeface="Arial" panose="020B0604020202020204" pitchFamily="34" charset="0"/>
              </a:rPr>
              <a:t>sind. </a:t>
            </a:r>
          </a:p>
          <a:p>
            <a:endParaRPr lang="de-DE" sz="2400" dirty="0">
              <a:latin typeface="Arial" panose="020B0604020202020204" pitchFamily="34" charset="0"/>
              <a:cs typeface="Arial" panose="020B0604020202020204" pitchFamily="34" charset="0"/>
            </a:endParaRPr>
          </a:p>
          <a:p>
            <a:r>
              <a:rPr lang="de-DE" sz="2400" dirty="0">
                <a:solidFill>
                  <a:srgbClr val="0070C0"/>
                </a:solidFill>
                <a:latin typeface="Arial" panose="020B0604020202020204" pitchFamily="34" charset="0"/>
                <a:cs typeface="Arial" panose="020B0604020202020204" pitchFamily="34" charset="0"/>
              </a:rPr>
              <a:t>Beispiele von Förderungen aus den letzten Jahren:</a:t>
            </a:r>
          </a:p>
          <a:p>
            <a:endParaRPr lang="de-DE" sz="800" dirty="0">
              <a:solidFill>
                <a:srgbClr val="0070C0"/>
              </a:solidFill>
              <a:latin typeface="Arial" panose="020B0604020202020204" pitchFamily="34" charset="0"/>
              <a:cs typeface="Arial" panose="020B0604020202020204" pitchFamily="34" charset="0"/>
            </a:endParaRPr>
          </a:p>
          <a:p>
            <a:r>
              <a:rPr lang="de-DE" sz="2200" dirty="0">
                <a:latin typeface="Arial" panose="020B0604020202020204" pitchFamily="34" charset="0"/>
                <a:cs typeface="Arial" panose="020B0604020202020204" pitchFamily="34" charset="0"/>
              </a:rPr>
              <a:t>• </a:t>
            </a:r>
            <a:r>
              <a:rPr lang="de-DE" sz="2200" i="1" dirty="0">
                <a:latin typeface="Arial" panose="020B0604020202020204" pitchFamily="34" charset="0"/>
                <a:cs typeface="Arial" panose="020B0604020202020204" pitchFamily="34" charset="0"/>
              </a:rPr>
              <a:t>Durch unseren finanziellen Zuschuss können Schülerinnen und Schüler mit ihrer Klasse ins </a:t>
            </a:r>
            <a:r>
              <a:rPr lang="de-DE" sz="2200" b="1" i="1" dirty="0">
                <a:latin typeface="Arial" panose="020B0604020202020204" pitchFamily="34" charset="0"/>
                <a:cs typeface="Arial" panose="020B0604020202020204" pitchFamily="34" charset="0"/>
              </a:rPr>
              <a:t>Schullandheim</a:t>
            </a:r>
            <a:r>
              <a:rPr lang="de-DE" sz="2200" i="1" dirty="0">
                <a:latin typeface="Arial" panose="020B0604020202020204" pitchFamily="34" charset="0"/>
                <a:cs typeface="Arial" panose="020B0604020202020204" pitchFamily="34" charset="0"/>
              </a:rPr>
              <a:t> oder auf </a:t>
            </a:r>
            <a:r>
              <a:rPr lang="de-DE" sz="2200" b="1" i="1" dirty="0">
                <a:latin typeface="Arial" panose="020B0604020202020204" pitchFamily="34" charset="0"/>
                <a:cs typeface="Arial" panose="020B0604020202020204" pitchFamily="34" charset="0"/>
              </a:rPr>
              <a:t>Studienfahrt</a:t>
            </a:r>
            <a:r>
              <a:rPr lang="de-DE" sz="2200" i="1" dirty="0">
                <a:latin typeface="Arial" panose="020B0604020202020204" pitchFamily="34" charset="0"/>
                <a:cs typeface="Arial" panose="020B0604020202020204" pitchFamily="34" charset="0"/>
              </a:rPr>
              <a:t> gehen, die  ansonsten aus finanziellen Gründen davon ausgeschlossen wären.</a:t>
            </a:r>
          </a:p>
          <a:p>
            <a:endParaRPr lang="de-DE" sz="2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873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501"/>
        </a:solidFill>
        <a:effectLst/>
      </p:bgPr>
    </p:bg>
    <p:spTree>
      <p:nvGrpSpPr>
        <p:cNvPr id="1" name=""/>
        <p:cNvGrpSpPr/>
        <p:nvPr/>
      </p:nvGrpSpPr>
      <p:grpSpPr>
        <a:xfrm>
          <a:off x="0" y="0"/>
          <a:ext cx="0" cy="0"/>
          <a:chOff x="0" y="0"/>
          <a:chExt cx="0" cy="0"/>
        </a:xfrm>
      </p:grpSpPr>
      <p:sp>
        <p:nvSpPr>
          <p:cNvPr id="2" name="Textfeld 1"/>
          <p:cNvSpPr txBox="1"/>
          <p:nvPr/>
        </p:nvSpPr>
        <p:spPr>
          <a:xfrm>
            <a:off x="2347658" y="1388562"/>
            <a:ext cx="7671188" cy="4247317"/>
          </a:xfrm>
          <a:prstGeom prst="rect">
            <a:avLst/>
          </a:prstGeom>
          <a:noFill/>
        </p:spPr>
        <p:txBody>
          <a:bodyPr wrap="square" rtlCol="0">
            <a:spAutoFit/>
          </a:bodyPr>
          <a:lstStyle/>
          <a:p>
            <a:pPr algn="ctr"/>
            <a:r>
              <a:rPr lang="de-DE" sz="5400" b="1" dirty="0">
                <a:solidFill>
                  <a:prstClr val="black"/>
                </a:solidFill>
                <a:latin typeface="Calibri"/>
              </a:rPr>
              <a:t>Gut ankommen am OHG !</a:t>
            </a:r>
          </a:p>
          <a:p>
            <a:pPr algn="ctr"/>
            <a:endParaRPr lang="de-DE" sz="5400" b="1" dirty="0">
              <a:solidFill>
                <a:prstClr val="black"/>
              </a:solidFill>
              <a:latin typeface="Calibri"/>
            </a:endParaRPr>
          </a:p>
          <a:p>
            <a:pPr algn="ctr"/>
            <a:endParaRPr lang="de-DE" sz="5400" b="1" dirty="0">
              <a:solidFill>
                <a:prstClr val="black"/>
              </a:solidFill>
              <a:latin typeface="Calibri"/>
            </a:endParaRPr>
          </a:p>
          <a:p>
            <a:pPr algn="ctr"/>
            <a:endParaRPr lang="de-DE" sz="5400" b="1" dirty="0">
              <a:solidFill>
                <a:prstClr val="black"/>
              </a:solidFill>
              <a:latin typeface="Calibri"/>
            </a:endParaRPr>
          </a:p>
          <a:p>
            <a:pPr algn="ctr"/>
            <a:endParaRPr lang="de-DE" sz="5400" b="1" dirty="0">
              <a:solidFill>
                <a:prstClr val="black"/>
              </a:solidFill>
              <a:latin typeface="Calibri"/>
            </a:endParaRPr>
          </a:p>
        </p:txBody>
      </p:sp>
      <p:sp>
        <p:nvSpPr>
          <p:cNvPr id="6" name="Rechteck 5">
            <a:extLst>
              <a:ext uri="{FF2B5EF4-FFF2-40B4-BE49-F238E27FC236}">
                <a16:creationId xmlns:a16="http://schemas.microsoft.com/office/drawing/2014/main" id="{4FE14288-7A3D-A6BE-2187-C14AEA5B716E}"/>
              </a:ext>
            </a:extLst>
          </p:cNvPr>
          <p:cNvSpPr/>
          <p:nvPr/>
        </p:nvSpPr>
        <p:spPr bwMode="auto">
          <a:xfrm>
            <a:off x="1019503" y="6367288"/>
            <a:ext cx="10216056" cy="490712"/>
          </a:xfrm>
          <a:prstGeom prst="rect">
            <a:avLst/>
          </a:prstGeom>
          <a:solidFill>
            <a:schemeClr val="bg1"/>
          </a:solidFill>
          <a:ln w="12700">
            <a:solidFill>
              <a:schemeClr val="bg1"/>
            </a:solidFill>
            <a:round/>
            <a:headEnd/>
            <a:tailEnd/>
          </a:ln>
        </p:spPr>
        <p:txBody>
          <a:bodyPr rtlCol="0" anchor="ctr"/>
          <a:lstStyle/>
          <a:p>
            <a:r>
              <a:rPr lang="de-DE" sz="1100" b="1" dirty="0">
                <a:solidFill>
                  <a:prstClr val="black"/>
                </a:solidFill>
                <a:latin typeface="Calibri"/>
              </a:rPr>
              <a:t>Unsere außerschulischen</a:t>
            </a:r>
          </a:p>
          <a:p>
            <a:r>
              <a:rPr lang="de-DE" sz="1100" b="1" dirty="0">
                <a:solidFill>
                  <a:prstClr val="black"/>
                </a:solidFill>
                <a:latin typeface="Calibri"/>
              </a:rPr>
              <a:t>Partner:</a:t>
            </a:r>
            <a:endParaRPr lang="de-DE" b="1" dirty="0">
              <a:solidFill>
                <a:prstClr val="black"/>
              </a:solidFill>
              <a:latin typeface="Calibri"/>
            </a:endParaRPr>
          </a:p>
        </p:txBody>
      </p:sp>
      <p:grpSp>
        <p:nvGrpSpPr>
          <p:cNvPr id="18" name="Gruppieren 17">
            <a:extLst>
              <a:ext uri="{FF2B5EF4-FFF2-40B4-BE49-F238E27FC236}">
                <a16:creationId xmlns:a16="http://schemas.microsoft.com/office/drawing/2014/main" id="{764D98D8-ABF1-85A7-087E-09258DA779AA}"/>
              </a:ext>
            </a:extLst>
          </p:cNvPr>
          <p:cNvGrpSpPr/>
          <p:nvPr/>
        </p:nvGrpSpPr>
        <p:grpSpPr>
          <a:xfrm>
            <a:off x="2621117" y="6422497"/>
            <a:ext cx="4528085" cy="462245"/>
            <a:chOff x="-3638499" y="5660797"/>
            <a:chExt cx="7960266" cy="1112155"/>
          </a:xfrm>
        </p:grpSpPr>
        <p:grpSp>
          <p:nvGrpSpPr>
            <p:cNvPr id="11" name="Gruppieren 10">
              <a:extLst>
                <a:ext uri="{FF2B5EF4-FFF2-40B4-BE49-F238E27FC236}">
                  <a16:creationId xmlns:a16="http://schemas.microsoft.com/office/drawing/2014/main" id="{DE6C4BC9-7252-4DC5-BA96-89DFC58FFCED}"/>
                </a:ext>
              </a:extLst>
            </p:cNvPr>
            <p:cNvGrpSpPr/>
            <p:nvPr/>
          </p:nvGrpSpPr>
          <p:grpSpPr>
            <a:xfrm>
              <a:off x="613765" y="5660797"/>
              <a:ext cx="3708002" cy="1054092"/>
              <a:chOff x="1319975" y="3326921"/>
              <a:chExt cx="2684598" cy="502907"/>
            </a:xfrm>
          </p:grpSpPr>
          <p:pic>
            <p:nvPicPr>
              <p:cNvPr id="12" name="Grafik 11">
                <a:extLst>
                  <a:ext uri="{FF2B5EF4-FFF2-40B4-BE49-F238E27FC236}">
                    <a16:creationId xmlns:a16="http://schemas.microsoft.com/office/drawing/2014/main" id="{B6D977B8-444B-4A51-80AD-8635E447F44E}"/>
                  </a:ext>
                </a:extLst>
              </p:cNvPr>
              <p:cNvPicPr>
                <a:picLocks noChangeAspect="1"/>
              </p:cNvPicPr>
              <p:nvPr/>
            </p:nvPicPr>
            <p:blipFill>
              <a:blip r:embed="rId3"/>
              <a:stretch>
                <a:fillRect/>
              </a:stretch>
            </p:blipFill>
            <p:spPr>
              <a:xfrm>
                <a:off x="2437667" y="3326921"/>
                <a:ext cx="1566906" cy="502907"/>
              </a:xfrm>
              <a:prstGeom prst="rect">
                <a:avLst/>
              </a:prstGeom>
            </p:spPr>
          </p:pic>
          <p:pic>
            <p:nvPicPr>
              <p:cNvPr id="13" name="Grafik 12">
                <a:extLst>
                  <a:ext uri="{FF2B5EF4-FFF2-40B4-BE49-F238E27FC236}">
                    <a16:creationId xmlns:a16="http://schemas.microsoft.com/office/drawing/2014/main" id="{EE8218FD-17B3-4B87-97EC-65C7CB6C1E39}"/>
                  </a:ext>
                </a:extLst>
              </p:cNvPr>
              <p:cNvPicPr>
                <a:picLocks noChangeAspect="1"/>
              </p:cNvPicPr>
              <p:nvPr/>
            </p:nvPicPr>
            <p:blipFill>
              <a:blip r:embed="rId4"/>
              <a:stretch>
                <a:fillRect/>
              </a:stretch>
            </p:blipFill>
            <p:spPr>
              <a:xfrm>
                <a:off x="1319975" y="3330965"/>
                <a:ext cx="1040425" cy="493940"/>
              </a:xfrm>
              <a:prstGeom prst="rect">
                <a:avLst/>
              </a:prstGeom>
            </p:spPr>
          </p:pic>
        </p:grpSp>
        <p:pic>
          <p:nvPicPr>
            <p:cNvPr id="4" name="Grafik 3">
              <a:extLst>
                <a:ext uri="{FF2B5EF4-FFF2-40B4-BE49-F238E27FC236}">
                  <a16:creationId xmlns:a16="http://schemas.microsoft.com/office/drawing/2014/main" id="{9871F28A-ECD4-D1D6-D546-F3365545BBF6}"/>
                </a:ext>
              </a:extLst>
            </p:cNvPr>
            <p:cNvPicPr>
              <a:picLocks noChangeAspect="1"/>
            </p:cNvPicPr>
            <p:nvPr/>
          </p:nvPicPr>
          <p:blipFill>
            <a:blip r:embed="rId5"/>
            <a:stretch>
              <a:fillRect/>
            </a:stretch>
          </p:blipFill>
          <p:spPr>
            <a:xfrm>
              <a:off x="-3638499" y="5725133"/>
              <a:ext cx="1262886" cy="905399"/>
            </a:xfrm>
            <a:prstGeom prst="rect">
              <a:avLst/>
            </a:prstGeom>
          </p:spPr>
        </p:pic>
        <p:pic>
          <p:nvPicPr>
            <p:cNvPr id="1028" name="Picture 4" descr="Wüstenrot Störung? Aktuelle Störungen und Probleme | Allestörungen">
              <a:extLst>
                <a:ext uri="{FF2B5EF4-FFF2-40B4-BE49-F238E27FC236}">
                  <a16:creationId xmlns:a16="http://schemas.microsoft.com/office/drawing/2014/main" id="{EE12EF38-88AE-ABCB-0947-B3C06F73EA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7739" y="5689801"/>
              <a:ext cx="2654782" cy="1083151"/>
            </a:xfrm>
            <a:prstGeom prst="rect">
              <a:avLst/>
            </a:prstGeom>
            <a:solidFill>
              <a:schemeClr val="bg1"/>
            </a:solidFill>
          </p:spPr>
        </p:pic>
      </p:grpSp>
      <p:pic>
        <p:nvPicPr>
          <p:cNvPr id="27" name="Grafik 26">
            <a:extLst>
              <a:ext uri="{FF2B5EF4-FFF2-40B4-BE49-F238E27FC236}">
                <a16:creationId xmlns:a16="http://schemas.microsoft.com/office/drawing/2014/main" id="{DDDBF155-3389-6646-54F2-70620718BF31}"/>
              </a:ext>
            </a:extLst>
          </p:cNvPr>
          <p:cNvPicPr>
            <a:picLocks noChangeAspect="1"/>
          </p:cNvPicPr>
          <p:nvPr/>
        </p:nvPicPr>
        <p:blipFill>
          <a:blip r:embed="rId7"/>
          <a:stretch>
            <a:fillRect/>
          </a:stretch>
        </p:blipFill>
        <p:spPr>
          <a:xfrm>
            <a:off x="7697505" y="6433490"/>
            <a:ext cx="2453974" cy="277448"/>
          </a:xfrm>
          <a:prstGeom prst="rect">
            <a:avLst/>
          </a:prstGeom>
        </p:spPr>
      </p:pic>
      <p:pic>
        <p:nvPicPr>
          <p:cNvPr id="1026" name="Picture 2">
            <a:extLst>
              <a:ext uri="{FF2B5EF4-FFF2-40B4-BE49-F238E27FC236}">
                <a16:creationId xmlns:a16="http://schemas.microsoft.com/office/drawing/2014/main" id="{CF0B5634-90E6-E277-BDAC-01B9BCBD94F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29375" y="6468712"/>
            <a:ext cx="468130" cy="34735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7A4F7130-D8DF-28C9-79FA-AA600C7552EA}"/>
              </a:ext>
            </a:extLst>
          </p:cNvPr>
          <p:cNvPicPr>
            <a:picLocks noChangeAspect="1"/>
          </p:cNvPicPr>
          <p:nvPr/>
        </p:nvPicPr>
        <p:blipFill>
          <a:blip r:embed="rId9"/>
          <a:stretch>
            <a:fillRect/>
          </a:stretch>
        </p:blipFill>
        <p:spPr>
          <a:xfrm>
            <a:off x="2295525" y="3224086"/>
            <a:ext cx="7600950" cy="2137767"/>
          </a:xfrm>
          <a:prstGeom prst="rect">
            <a:avLst/>
          </a:prstGeom>
          <a:noFill/>
        </p:spPr>
      </p:pic>
      <p:pic>
        <p:nvPicPr>
          <p:cNvPr id="8" name="Grafik 7">
            <a:extLst>
              <a:ext uri="{FF2B5EF4-FFF2-40B4-BE49-F238E27FC236}">
                <a16:creationId xmlns:a16="http://schemas.microsoft.com/office/drawing/2014/main" id="{8F6BA920-23F1-A09D-A504-DD3976418A31}"/>
              </a:ext>
            </a:extLst>
          </p:cNvPr>
          <p:cNvPicPr>
            <a:picLocks noChangeAspect="1"/>
          </p:cNvPicPr>
          <p:nvPr/>
        </p:nvPicPr>
        <p:blipFill>
          <a:blip r:embed="rId10"/>
          <a:stretch>
            <a:fillRect/>
          </a:stretch>
        </p:blipFill>
        <p:spPr>
          <a:xfrm>
            <a:off x="10117330" y="6426020"/>
            <a:ext cx="1099206" cy="450708"/>
          </a:xfrm>
          <a:prstGeom prst="rect">
            <a:avLst/>
          </a:prstGeom>
        </p:spPr>
      </p:pic>
      <p:sp>
        <p:nvSpPr>
          <p:cNvPr id="7" name="Rectangle 2">
            <a:extLst>
              <a:ext uri="{FF2B5EF4-FFF2-40B4-BE49-F238E27FC236}">
                <a16:creationId xmlns:a16="http://schemas.microsoft.com/office/drawing/2014/main" id="{8B686EDB-F6AF-7D1F-55E9-3AC0BB5694D3}"/>
              </a:ext>
            </a:extLst>
          </p:cNvPr>
          <p:cNvSpPr>
            <a:spLocks noChangeArrowheads="1"/>
          </p:cNvSpPr>
          <p:nvPr/>
        </p:nvSpPr>
        <p:spPr bwMode="auto">
          <a:xfrm>
            <a:off x="-462323" y="-219147"/>
            <a:ext cx="21138824" cy="53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1025" name="Picture 1">
            <a:extLst>
              <a:ext uri="{FF2B5EF4-FFF2-40B4-BE49-F238E27FC236}">
                <a16:creationId xmlns:a16="http://schemas.microsoft.com/office/drawing/2014/main" id="{139CBC6A-EFBD-190F-A030-CBF44A5F7A26}"/>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1019503" y="238053"/>
            <a:ext cx="9991397" cy="630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893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8A9C4-1D95-0629-6B19-3305212FF2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85DD34-E27D-5194-DD01-C1CB60A9D3D7}"/>
              </a:ext>
            </a:extLst>
          </p:cNvPr>
          <p:cNvSpPr>
            <a:spLocks noGrp="1"/>
          </p:cNvSpPr>
          <p:nvPr>
            <p:ph type="title"/>
          </p:nvPr>
        </p:nvSpPr>
        <p:spPr>
          <a:xfrm>
            <a:off x="266563" y="512766"/>
            <a:ext cx="3237215" cy="4973632"/>
          </a:xfrm>
        </p:spPr>
        <p:txBody>
          <a:bodyPr/>
          <a:lstStyle/>
          <a:p>
            <a:r>
              <a:rPr lang="de-DE" noProof="0" dirty="0"/>
              <a:t>Förderverein</a:t>
            </a:r>
            <a:br>
              <a:rPr lang="en-US" dirty="0"/>
            </a:br>
            <a:r>
              <a:rPr lang="en-US" dirty="0"/>
              <a:t>FOHGL </a:t>
            </a:r>
            <a:br>
              <a:rPr lang="en-US" dirty="0"/>
            </a:br>
            <a:br>
              <a:rPr lang="en-US" dirty="0"/>
            </a:br>
            <a:r>
              <a:rPr lang="en-US" dirty="0"/>
              <a:t>Vorsitzender:</a:t>
            </a:r>
            <a:br>
              <a:rPr lang="en-US" dirty="0"/>
            </a:br>
            <a:r>
              <a:rPr lang="en-US" dirty="0"/>
              <a:t>Hr. Martin </a:t>
            </a:r>
            <a:r>
              <a:rPr lang="de-DE" noProof="0" dirty="0"/>
              <a:t>Spriegel                Stellvertreterin: Erika Macan</a:t>
            </a:r>
            <a:br>
              <a:rPr lang="de-DE" noProof="0" dirty="0"/>
            </a:br>
            <a:br>
              <a:rPr lang="en-US" dirty="0"/>
            </a:br>
            <a:endParaRPr lang="en-US" dirty="0">
              <a:solidFill>
                <a:srgbClr val="00B050"/>
              </a:solidFill>
            </a:endParaRPr>
          </a:p>
        </p:txBody>
      </p:sp>
      <p:sp>
        <p:nvSpPr>
          <p:cNvPr id="2" name="Rectangle 1">
            <a:extLst>
              <a:ext uri="{FF2B5EF4-FFF2-40B4-BE49-F238E27FC236}">
                <a16:creationId xmlns:a16="http://schemas.microsoft.com/office/drawing/2014/main" id="{1BFBA080-03EF-9EA9-C1E8-E55232425F18}"/>
              </a:ext>
            </a:extLst>
          </p:cNvPr>
          <p:cNvSpPr>
            <a:spLocks noGrp="1" noChangeArrowheads="1"/>
          </p:cNvSpPr>
          <p:nvPr>
            <p:ph sz="quarter" idx="12"/>
          </p:nvPr>
        </p:nvSpPr>
        <p:spPr bwMode="auto">
          <a:xfrm>
            <a:off x="3625270" y="3508652"/>
            <a:ext cx="830016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pPr>
              <a:buNone/>
              <a:tabLst>
                <a:tab pos="691515" algn="l"/>
              </a:tabLst>
            </a:pPr>
            <a:r>
              <a:rPr lang="de-DE" sz="2400" b="1" u="none" strike="noStrike" dirty="0">
                <a:effectLst/>
                <a:latin typeface="Arial" panose="020B0604020202020204" pitchFamily="34" charset="0"/>
                <a:ea typeface="Aptos" panose="020B0004020202020204" pitchFamily="34" charset="0"/>
                <a:cs typeface="Arial" panose="020B0604020202020204" pitchFamily="34" charset="0"/>
              </a:rPr>
              <a:t> </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e-DE" dirty="0">
              <a:solidFill>
                <a:srgbClr val="000000"/>
              </a:solidFill>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50DE4998-211B-D872-A9E8-186BA9F564F5}"/>
              </a:ext>
            </a:extLst>
          </p:cNvPr>
          <p:cNvSpPr>
            <a:spLocks noChangeArrowheads="1"/>
          </p:cNvSpPr>
          <p:nvPr/>
        </p:nvSpPr>
        <p:spPr bwMode="auto">
          <a:xfrm>
            <a:off x="4736565" y="508938"/>
            <a:ext cx="52565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sz="2400" dirty="0"/>
          </a:p>
        </p:txBody>
      </p:sp>
      <p:sp>
        <p:nvSpPr>
          <p:cNvPr id="4" name="Rectangle 2">
            <a:extLst>
              <a:ext uri="{FF2B5EF4-FFF2-40B4-BE49-F238E27FC236}">
                <a16:creationId xmlns:a16="http://schemas.microsoft.com/office/drawing/2014/main" id="{19CED15E-537F-62BB-04A4-0ACE6C75A20D}"/>
              </a:ext>
            </a:extLst>
          </p:cNvPr>
          <p:cNvSpPr>
            <a:spLocks noChangeArrowheads="1"/>
          </p:cNvSpPr>
          <p:nvPr/>
        </p:nvSpPr>
        <p:spPr bwMode="auto">
          <a:xfrm>
            <a:off x="4736565" y="1713729"/>
            <a:ext cx="689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F6493FE9-F5B0-1A2D-2927-B11DD11F49D4}"/>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8" name="Textfeld 7">
            <a:extLst>
              <a:ext uri="{FF2B5EF4-FFF2-40B4-BE49-F238E27FC236}">
                <a16:creationId xmlns:a16="http://schemas.microsoft.com/office/drawing/2014/main" id="{0E237D01-8EE7-C04B-AF57-0E2113830E7C}"/>
              </a:ext>
            </a:extLst>
          </p:cNvPr>
          <p:cNvSpPr txBox="1"/>
          <p:nvPr/>
        </p:nvSpPr>
        <p:spPr>
          <a:xfrm>
            <a:off x="3625270" y="27592"/>
            <a:ext cx="8566729" cy="5262979"/>
          </a:xfrm>
          <a:prstGeom prst="rect">
            <a:avLst/>
          </a:prstGeom>
          <a:noFill/>
        </p:spPr>
        <p:txBody>
          <a:bodyPr wrap="square">
            <a:spAutoFit/>
          </a:bodyPr>
          <a:lstStyle/>
          <a:p>
            <a:endParaRPr lang="de-DE" sz="2400" dirty="0">
              <a:latin typeface="Arial" panose="020B0604020202020204" pitchFamily="34" charset="0"/>
              <a:cs typeface="Arial" panose="020B0604020202020204" pitchFamily="34" charset="0"/>
            </a:endParaRPr>
          </a:p>
          <a:p>
            <a:r>
              <a:rPr lang="de-DE" sz="2400" dirty="0">
                <a:solidFill>
                  <a:srgbClr val="0070C0"/>
                </a:solidFill>
                <a:latin typeface="Arial" panose="020B0604020202020204" pitchFamily="34" charset="0"/>
                <a:cs typeface="Arial" panose="020B0604020202020204" pitchFamily="34" charset="0"/>
              </a:rPr>
              <a:t>Weiter Beispiele von Förderungen aus den letzten Jahren:</a:t>
            </a:r>
          </a:p>
          <a:p>
            <a:endParaRPr lang="de-DE"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200" i="1" dirty="0">
                <a:latin typeface="Arial" panose="020B0604020202020204" pitchFamily="34" charset="0"/>
                <a:cs typeface="Arial" panose="020B0604020202020204" pitchFamily="34" charset="0"/>
              </a:rPr>
              <a:t>Durch unseren finanziellen Zuschuss können Schülerinnen und     Schüler mit ihrer Klasse ins </a:t>
            </a:r>
            <a:r>
              <a:rPr lang="de-DE" sz="2200" b="1" i="1" dirty="0">
                <a:latin typeface="Arial" panose="020B0604020202020204" pitchFamily="34" charset="0"/>
                <a:cs typeface="Arial" panose="020B0604020202020204" pitchFamily="34" charset="0"/>
              </a:rPr>
              <a:t>Schullandheim</a:t>
            </a:r>
            <a:r>
              <a:rPr lang="de-DE" sz="2200" i="1" dirty="0">
                <a:latin typeface="Arial" panose="020B0604020202020204" pitchFamily="34" charset="0"/>
                <a:cs typeface="Arial" panose="020B0604020202020204" pitchFamily="34" charset="0"/>
              </a:rPr>
              <a:t> oder auf </a:t>
            </a:r>
            <a:r>
              <a:rPr lang="de-DE" sz="2200" b="1" i="1" dirty="0">
                <a:latin typeface="Arial" panose="020B0604020202020204" pitchFamily="34" charset="0"/>
                <a:cs typeface="Arial" panose="020B0604020202020204" pitchFamily="34" charset="0"/>
              </a:rPr>
              <a:t>Studienfahrt</a:t>
            </a:r>
            <a:r>
              <a:rPr lang="de-DE" sz="2200" i="1" dirty="0">
                <a:latin typeface="Arial" panose="020B0604020202020204" pitchFamily="34" charset="0"/>
                <a:cs typeface="Arial" panose="020B0604020202020204" pitchFamily="34" charset="0"/>
              </a:rPr>
              <a:t> gehen, die  ansonsten aus finanziellen Gründen davon ausgeschlossen wären.</a:t>
            </a:r>
          </a:p>
          <a:p>
            <a:pPr marL="342900" indent="-342900">
              <a:buFont typeface="Arial" panose="020B0604020202020204" pitchFamily="34" charset="0"/>
              <a:buChar char="•"/>
            </a:pPr>
            <a:r>
              <a:rPr lang="de-DE" sz="2200" i="1" dirty="0">
                <a:latin typeface="Arial" panose="020B0604020202020204" pitchFamily="34" charset="0"/>
                <a:cs typeface="Arial" panose="020B0604020202020204" pitchFamily="34" charset="0"/>
              </a:rPr>
              <a:t>Aufwändige </a:t>
            </a:r>
            <a:r>
              <a:rPr lang="de-DE" sz="2200" b="1" i="1" dirty="0">
                <a:latin typeface="Arial" panose="020B0604020202020204" pitchFamily="34" charset="0"/>
                <a:cs typeface="Arial" panose="020B0604020202020204" pitchFamily="34" charset="0"/>
              </a:rPr>
              <a:t>Restaurierung</a:t>
            </a:r>
            <a:r>
              <a:rPr lang="de-DE" sz="2200" i="1" dirty="0">
                <a:latin typeface="Arial" panose="020B0604020202020204" pitchFamily="34" charset="0"/>
                <a:cs typeface="Arial" panose="020B0604020202020204" pitchFamily="34" charset="0"/>
              </a:rPr>
              <a:t> des Konzertflügels für </a:t>
            </a:r>
            <a:r>
              <a:rPr lang="de-DE" sz="2200" b="1" i="1" dirty="0">
                <a:latin typeface="Arial" panose="020B0604020202020204" pitchFamily="34" charset="0"/>
                <a:cs typeface="Arial" panose="020B0604020202020204" pitchFamily="34" charset="0"/>
              </a:rPr>
              <a:t>Konzerte</a:t>
            </a:r>
            <a:r>
              <a:rPr lang="de-DE" sz="2200" i="1" dirty="0">
                <a:latin typeface="Arial" panose="020B0604020202020204" pitchFamily="34" charset="0"/>
                <a:cs typeface="Arial" panose="020B0604020202020204" pitchFamily="34" charset="0"/>
              </a:rPr>
              <a:t> von         Chor und anderen musikalischen Gruppen an der Schule.</a:t>
            </a:r>
          </a:p>
          <a:p>
            <a:pPr marL="342900" indent="-342900">
              <a:buFont typeface="Arial" panose="020B0604020202020204" pitchFamily="34" charset="0"/>
              <a:buChar char="•"/>
            </a:pPr>
            <a:r>
              <a:rPr lang="de-DE" sz="2200" i="1" dirty="0">
                <a:latin typeface="Arial" panose="020B0604020202020204" pitchFamily="34" charset="0"/>
                <a:cs typeface="Arial" panose="020B0604020202020204" pitchFamily="34" charset="0"/>
              </a:rPr>
              <a:t>Kauf von </a:t>
            </a:r>
            <a:r>
              <a:rPr lang="de-DE" sz="2200" b="1" i="1" dirty="0">
                <a:latin typeface="Arial" panose="020B0604020202020204" pitchFamily="34" charset="0"/>
                <a:cs typeface="Arial" panose="020B0604020202020204" pitchFamily="34" charset="0"/>
              </a:rPr>
              <a:t>Sporttrikots</a:t>
            </a:r>
            <a:r>
              <a:rPr lang="de-DE" sz="2200" i="1" dirty="0">
                <a:latin typeface="Arial" panose="020B0604020202020204" pitchFamily="34" charset="0"/>
                <a:cs typeface="Arial" panose="020B0604020202020204" pitchFamily="34" charset="0"/>
              </a:rPr>
              <a:t> für unsere Schülermannschaften</a:t>
            </a:r>
          </a:p>
          <a:p>
            <a:pPr marL="342900" indent="-342900">
              <a:buFont typeface="Arial" panose="020B0604020202020204" pitchFamily="34" charset="0"/>
              <a:buChar char="•"/>
            </a:pPr>
            <a:r>
              <a:rPr lang="de-DE" sz="2200" i="1" dirty="0">
                <a:latin typeface="Arial" panose="020B0604020202020204" pitchFamily="34" charset="0"/>
                <a:cs typeface="Arial" panose="020B0604020202020204" pitchFamily="34" charset="0"/>
              </a:rPr>
              <a:t>Kauf eines Mindstorm-Roboters für den </a:t>
            </a:r>
            <a:r>
              <a:rPr lang="de-DE" sz="2200" b="1" i="1" dirty="0">
                <a:latin typeface="Arial" panose="020B0604020202020204" pitchFamily="34" charset="0"/>
                <a:cs typeface="Arial" panose="020B0604020202020204" pitchFamily="34" charset="0"/>
              </a:rPr>
              <a:t>naturwissenschaftlichen</a:t>
            </a:r>
            <a:r>
              <a:rPr lang="de-DE" sz="2200" i="1" dirty="0">
                <a:latin typeface="Arial" panose="020B0604020202020204" pitchFamily="34" charset="0"/>
                <a:cs typeface="Arial" panose="020B0604020202020204" pitchFamily="34" charset="0"/>
              </a:rPr>
              <a:t> </a:t>
            </a:r>
            <a:r>
              <a:rPr lang="de-DE" sz="2200" b="1" i="1" dirty="0">
                <a:latin typeface="Arial" panose="020B0604020202020204" pitchFamily="34" charset="0"/>
                <a:cs typeface="Arial" panose="020B0604020202020204" pitchFamily="34" charset="0"/>
              </a:rPr>
              <a:t>Unterricht</a:t>
            </a:r>
            <a:r>
              <a:rPr lang="de-DE" sz="2200" i="1"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de-DE" sz="2200" i="1" dirty="0">
                <a:latin typeface="Arial" panose="020B0604020202020204" pitchFamily="34" charset="0"/>
                <a:cs typeface="Arial" panose="020B0604020202020204" pitchFamily="34" charset="0"/>
              </a:rPr>
              <a:t>Unterstützung von </a:t>
            </a:r>
            <a:r>
              <a:rPr lang="de-DE" sz="2200" b="1" i="1" dirty="0">
                <a:latin typeface="Arial" panose="020B0604020202020204" pitchFamily="34" charset="0"/>
                <a:cs typeface="Arial" panose="020B0604020202020204" pitchFamily="34" charset="0"/>
              </a:rPr>
              <a:t>Arbeitsgemeinschaften</a:t>
            </a:r>
            <a:r>
              <a:rPr lang="de-DE" sz="2200" i="1" dirty="0">
                <a:latin typeface="Arial" panose="020B0604020202020204" pitchFamily="34" charset="0"/>
                <a:cs typeface="Arial" panose="020B0604020202020204" pitchFamily="34" charset="0"/>
              </a:rPr>
              <a:t>, z.B. der Debating-AG.</a:t>
            </a:r>
          </a:p>
          <a:p>
            <a:pPr marL="342900" indent="-342900">
              <a:buFont typeface="Arial" panose="020B0604020202020204" pitchFamily="34" charset="0"/>
              <a:buChar char="•"/>
            </a:pPr>
            <a:r>
              <a:rPr lang="de-DE" sz="2200" i="1" dirty="0">
                <a:latin typeface="Arial" panose="020B0604020202020204" pitchFamily="34" charset="0"/>
                <a:cs typeface="Arial" panose="020B0604020202020204" pitchFamily="34" charset="0"/>
              </a:rPr>
              <a:t>Und vieles mehr ……</a:t>
            </a:r>
          </a:p>
        </p:txBody>
      </p:sp>
    </p:spTree>
    <p:extLst>
      <p:ext uri="{BB962C8B-B14F-4D97-AF65-F5344CB8AC3E}">
        <p14:creationId xmlns:p14="http://schemas.microsoft.com/office/powerpoint/2010/main" val="127249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1848FA-17D1-5366-1751-D8A3A9B3B1F2}"/>
              </a:ext>
            </a:extLst>
          </p:cNvPr>
          <p:cNvSpPr>
            <a:spLocks noGrp="1"/>
          </p:cNvSpPr>
          <p:nvPr>
            <p:ph type="title"/>
          </p:nvPr>
        </p:nvSpPr>
        <p:spPr/>
        <p:txBody>
          <a:bodyPr/>
          <a:lstStyle/>
          <a:p>
            <a:r>
              <a:rPr lang="de-DE" dirty="0"/>
              <a:t>Förderverein</a:t>
            </a:r>
            <a:br>
              <a:rPr lang="de-DE" dirty="0"/>
            </a:br>
            <a:r>
              <a:rPr lang="de-DE" dirty="0"/>
              <a:t>FOHGL</a:t>
            </a:r>
            <a:br>
              <a:rPr lang="de-DE" dirty="0"/>
            </a:br>
            <a:br>
              <a:rPr lang="de-DE" dirty="0"/>
            </a:br>
            <a:r>
              <a:rPr lang="de-DE" dirty="0"/>
              <a:t>Vorsitzender:</a:t>
            </a:r>
            <a:br>
              <a:rPr lang="de-DE" dirty="0"/>
            </a:br>
            <a:r>
              <a:rPr lang="de-DE" dirty="0"/>
              <a:t>Hr. Martin</a:t>
            </a:r>
            <a:br>
              <a:rPr lang="de-DE" dirty="0"/>
            </a:br>
            <a:r>
              <a:rPr lang="de-DE" dirty="0"/>
              <a:t>Spriegel</a:t>
            </a:r>
          </a:p>
        </p:txBody>
      </p:sp>
      <p:sp>
        <p:nvSpPr>
          <p:cNvPr id="3" name="Inhaltsplatzhalter 2">
            <a:extLst>
              <a:ext uri="{FF2B5EF4-FFF2-40B4-BE49-F238E27FC236}">
                <a16:creationId xmlns:a16="http://schemas.microsoft.com/office/drawing/2014/main" id="{AE11246E-BC12-5223-2A3E-5AF97B4A06BE}"/>
              </a:ext>
            </a:extLst>
          </p:cNvPr>
          <p:cNvSpPr>
            <a:spLocks noGrp="1"/>
          </p:cNvSpPr>
          <p:nvPr>
            <p:ph sz="quarter" idx="12"/>
          </p:nvPr>
        </p:nvSpPr>
        <p:spPr/>
        <p:txBody>
          <a:bodyPr/>
          <a:lstStyle/>
          <a:p>
            <a:pPr marL="0" indent="0">
              <a:buNone/>
            </a:pPr>
            <a:endParaRPr lang="de-DE" dirty="0">
              <a:latin typeface="Arial" panose="020B0604020202020204" pitchFamily="34" charset="0"/>
              <a:cs typeface="Arial" panose="020B0604020202020204" pitchFamily="34" charset="0"/>
            </a:endParaRPr>
          </a:p>
          <a:p>
            <a:pPr marL="0" indent="0">
              <a:buNone/>
            </a:pPr>
            <a:r>
              <a:rPr lang="de-DE" dirty="0">
                <a:latin typeface="Arial" panose="020B0604020202020204" pitchFamily="34" charset="0"/>
                <a:cs typeface="Arial" panose="020B0604020202020204" pitchFamily="34" charset="0"/>
              </a:rPr>
              <a:t>Des Weiteren verstehen wir uns durch unsere Veranstaltungen als </a:t>
            </a:r>
            <a:r>
              <a:rPr lang="de-DE" b="1" dirty="0">
                <a:latin typeface="Arial" panose="020B0604020202020204" pitchFamily="34" charset="0"/>
                <a:cs typeface="Arial" panose="020B0604020202020204" pitchFamily="34" charset="0"/>
              </a:rPr>
              <a:t>Bindeglied</a:t>
            </a:r>
            <a:r>
              <a:rPr lang="de-DE" dirty="0">
                <a:latin typeface="Arial" panose="020B0604020202020204" pitchFamily="34" charset="0"/>
                <a:cs typeface="Arial" panose="020B0604020202020204" pitchFamily="34" charset="0"/>
              </a:rPr>
              <a:t> zwischen allen am Schulleben Beteiligten.</a:t>
            </a:r>
          </a:p>
          <a:p>
            <a:pPr marL="0" indent="0">
              <a:buNone/>
            </a:pPr>
            <a:endParaRPr lang="de-DE" dirty="0">
              <a:latin typeface="Arial" panose="020B0604020202020204" pitchFamily="34" charset="0"/>
              <a:cs typeface="Arial" panose="020B0604020202020204" pitchFamily="34" charset="0"/>
            </a:endParaRPr>
          </a:p>
          <a:p>
            <a:pPr marL="0" indent="0">
              <a:buNone/>
            </a:pPr>
            <a:r>
              <a:rPr lang="de-DE" b="1" dirty="0">
                <a:solidFill>
                  <a:srgbClr val="00B050"/>
                </a:solidFill>
                <a:latin typeface="Arial" panose="020B0604020202020204" pitchFamily="34" charset="0"/>
                <a:ea typeface="Aptos" panose="020B0004020202020204" pitchFamily="34" charset="0"/>
                <a:cs typeface="Arial" panose="020B0604020202020204" pitchFamily="34" charset="0"/>
              </a:rPr>
              <a:t>Die Beitrittserklärung finden Sie im Reader! </a:t>
            </a:r>
          </a:p>
          <a:p>
            <a:pPr marL="0" indent="0">
              <a:buNone/>
            </a:pPr>
            <a:endParaRPr lang="de-DE" dirty="0">
              <a:solidFill>
                <a:srgbClr val="FFC000"/>
              </a:solidFill>
              <a:latin typeface="Aptos" panose="020B0004020202020204" pitchFamily="34" charset="0"/>
              <a:ea typeface="Aptos" panose="020B0004020202020204" pitchFamily="34" charset="0"/>
              <a:cs typeface="Arial" panose="020B0604020202020204" pitchFamily="34" charset="0"/>
            </a:endParaRPr>
          </a:p>
          <a:p>
            <a:endParaRPr lang="de-DE" dirty="0"/>
          </a:p>
          <a:p>
            <a:endParaRPr lang="de-DE" dirty="0"/>
          </a:p>
        </p:txBody>
      </p:sp>
    </p:spTree>
    <p:extLst>
      <p:ext uri="{BB962C8B-B14F-4D97-AF65-F5344CB8AC3E}">
        <p14:creationId xmlns:p14="http://schemas.microsoft.com/office/powerpoint/2010/main" val="366153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CB228-E82B-408E-370F-DF1B31CD70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3EEFBF-BE6A-F20A-80AA-69FA52D187DB}"/>
              </a:ext>
            </a:extLst>
          </p:cNvPr>
          <p:cNvSpPr>
            <a:spLocks noGrp="1"/>
          </p:cNvSpPr>
          <p:nvPr>
            <p:ph type="title"/>
          </p:nvPr>
        </p:nvSpPr>
        <p:spPr/>
        <p:txBody>
          <a:bodyPr/>
          <a:lstStyle/>
          <a:p>
            <a:r>
              <a:rPr lang="de-DE" noProof="0" dirty="0"/>
              <a:t>Schulwegeplan</a:t>
            </a:r>
            <a:br>
              <a:rPr lang="en-US" dirty="0"/>
            </a:br>
            <a:endParaRPr lang="en-US" dirty="0">
              <a:solidFill>
                <a:srgbClr val="00B050"/>
              </a:solidFill>
            </a:endParaRPr>
          </a:p>
        </p:txBody>
      </p:sp>
      <p:sp>
        <p:nvSpPr>
          <p:cNvPr id="2" name="Rectangle 1">
            <a:extLst>
              <a:ext uri="{FF2B5EF4-FFF2-40B4-BE49-F238E27FC236}">
                <a16:creationId xmlns:a16="http://schemas.microsoft.com/office/drawing/2014/main" id="{CDC7B1A6-A403-37FE-DC57-1B2B7888611E}"/>
              </a:ext>
            </a:extLst>
          </p:cNvPr>
          <p:cNvSpPr>
            <a:spLocks noGrp="1" noChangeArrowheads="1"/>
          </p:cNvSpPr>
          <p:nvPr>
            <p:ph sz="quarter" idx="12"/>
          </p:nvPr>
        </p:nvSpPr>
        <p:spPr bwMode="auto">
          <a:xfrm>
            <a:off x="3625270" y="3508652"/>
            <a:ext cx="830016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pPr>
              <a:buNone/>
              <a:tabLst>
                <a:tab pos="691515" algn="l"/>
              </a:tabLst>
            </a:pPr>
            <a:r>
              <a:rPr lang="de-DE" sz="2400" b="1" u="none" strike="noStrike" dirty="0">
                <a:effectLst/>
                <a:latin typeface="Arial" panose="020B0604020202020204" pitchFamily="34" charset="0"/>
                <a:ea typeface="Aptos" panose="020B0004020202020204" pitchFamily="34" charset="0"/>
                <a:cs typeface="Arial" panose="020B0604020202020204" pitchFamily="34" charset="0"/>
              </a:rPr>
              <a:t> </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e-DE" dirty="0">
              <a:solidFill>
                <a:srgbClr val="000000"/>
              </a:solidFill>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r>
              <a:rPr lang="de-DE" dirty="0">
                <a:solidFill>
                  <a:srgbClr val="00B050"/>
                </a:solidFill>
                <a:latin typeface="Aptos" panose="020B0004020202020204" pitchFamily="34" charset="0"/>
                <a:ea typeface="Aptos" panose="020B0004020202020204" pitchFamily="34" charset="0"/>
                <a:cs typeface="Arial" panose="020B0604020202020204" pitchFamily="34" charset="0"/>
              </a:rPr>
              <a:t> </a:t>
            </a:r>
          </a:p>
          <a:p>
            <a:pPr marL="0" indent="0">
              <a:buNone/>
            </a:pPr>
            <a:endParaRPr lang="de-DE" sz="2400" dirty="0">
              <a:solidFill>
                <a:srgbClr val="FFC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E9E0B579-687D-2DEA-D131-4EAD7943E6F9}"/>
              </a:ext>
            </a:extLst>
          </p:cNvPr>
          <p:cNvSpPr>
            <a:spLocks noChangeArrowheads="1"/>
          </p:cNvSpPr>
          <p:nvPr/>
        </p:nvSpPr>
        <p:spPr bwMode="auto">
          <a:xfrm>
            <a:off x="4736565" y="508938"/>
            <a:ext cx="52565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sz="2400" dirty="0"/>
          </a:p>
        </p:txBody>
      </p:sp>
      <p:sp>
        <p:nvSpPr>
          <p:cNvPr id="4" name="Rectangle 2">
            <a:extLst>
              <a:ext uri="{FF2B5EF4-FFF2-40B4-BE49-F238E27FC236}">
                <a16:creationId xmlns:a16="http://schemas.microsoft.com/office/drawing/2014/main" id="{EA0B8C82-59EF-046E-0614-89055F237B55}"/>
              </a:ext>
            </a:extLst>
          </p:cNvPr>
          <p:cNvSpPr>
            <a:spLocks noChangeArrowheads="1"/>
          </p:cNvSpPr>
          <p:nvPr/>
        </p:nvSpPr>
        <p:spPr bwMode="auto">
          <a:xfrm>
            <a:off x="4736565" y="1713729"/>
            <a:ext cx="689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CB670F44-1A26-1B63-B9E0-32D7E8651471}"/>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pic>
        <p:nvPicPr>
          <p:cNvPr id="10" name="Grafik 9">
            <a:extLst>
              <a:ext uri="{FF2B5EF4-FFF2-40B4-BE49-F238E27FC236}">
                <a16:creationId xmlns:a16="http://schemas.microsoft.com/office/drawing/2014/main" id="{5755AA15-3053-B32D-F6E9-E5F793D7A374}"/>
              </a:ext>
            </a:extLst>
          </p:cNvPr>
          <p:cNvPicPr>
            <a:picLocks noChangeAspect="1"/>
          </p:cNvPicPr>
          <p:nvPr/>
        </p:nvPicPr>
        <p:blipFill>
          <a:blip r:embed="rId3"/>
          <a:stretch>
            <a:fillRect/>
          </a:stretch>
        </p:blipFill>
        <p:spPr>
          <a:xfrm>
            <a:off x="3993078" y="739769"/>
            <a:ext cx="7819694" cy="5182559"/>
          </a:xfrm>
          <a:prstGeom prst="rect">
            <a:avLst/>
          </a:prstGeom>
        </p:spPr>
      </p:pic>
    </p:spTree>
    <p:extLst>
      <p:ext uri="{BB962C8B-B14F-4D97-AF65-F5344CB8AC3E}">
        <p14:creationId xmlns:p14="http://schemas.microsoft.com/office/powerpoint/2010/main" val="392343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C2F51-BD76-EA39-BB34-2F28FED071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7AE64F-3B1C-E6C0-5847-AD23E4F322CC}"/>
              </a:ext>
            </a:extLst>
          </p:cNvPr>
          <p:cNvSpPr>
            <a:spLocks noGrp="1"/>
          </p:cNvSpPr>
          <p:nvPr>
            <p:ph type="title"/>
          </p:nvPr>
        </p:nvSpPr>
        <p:spPr>
          <a:xfrm>
            <a:off x="266563" y="457200"/>
            <a:ext cx="3237215" cy="3663537"/>
          </a:xfrm>
        </p:spPr>
        <p:txBody>
          <a:bodyPr/>
          <a:lstStyle/>
          <a:p>
            <a:r>
              <a:rPr lang="en-US" dirty="0"/>
              <a:t> Schulsozialarbeit</a:t>
            </a:r>
            <a:br>
              <a:rPr lang="en-US" dirty="0"/>
            </a:br>
            <a:r>
              <a:rPr lang="en-US" dirty="0"/>
              <a:t> </a:t>
            </a:r>
            <a:br>
              <a:rPr lang="en-US" dirty="0"/>
            </a:br>
            <a:endParaRPr lang="en-US" dirty="0">
              <a:solidFill>
                <a:srgbClr val="00B050"/>
              </a:solidFill>
            </a:endParaRPr>
          </a:p>
        </p:txBody>
      </p:sp>
      <p:sp>
        <p:nvSpPr>
          <p:cNvPr id="2" name="Rectangle 1">
            <a:extLst>
              <a:ext uri="{FF2B5EF4-FFF2-40B4-BE49-F238E27FC236}">
                <a16:creationId xmlns:a16="http://schemas.microsoft.com/office/drawing/2014/main" id="{FC3D39FD-33E4-5F0B-2F52-356FFFBD4F6C}"/>
              </a:ext>
            </a:extLst>
          </p:cNvPr>
          <p:cNvSpPr>
            <a:spLocks noGrp="1" noChangeArrowheads="1"/>
          </p:cNvSpPr>
          <p:nvPr>
            <p:ph sz="quarter" idx="12"/>
          </p:nvPr>
        </p:nvSpPr>
        <p:spPr bwMode="auto">
          <a:xfrm>
            <a:off x="3625270" y="4801313"/>
            <a:ext cx="83001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pPr marL="0" indent="0">
              <a:buNone/>
            </a:pPr>
            <a:endParaRPr lang="de-DE" sz="2400" dirty="0">
              <a:solidFill>
                <a:srgbClr val="FFC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CFC906D1-22F6-5BFE-8F06-4A659A328160}"/>
              </a:ext>
            </a:extLst>
          </p:cNvPr>
          <p:cNvSpPr>
            <a:spLocks noChangeArrowheads="1"/>
          </p:cNvSpPr>
          <p:nvPr/>
        </p:nvSpPr>
        <p:spPr bwMode="auto">
          <a:xfrm>
            <a:off x="4736565" y="508938"/>
            <a:ext cx="52565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sz="2400" dirty="0"/>
          </a:p>
        </p:txBody>
      </p:sp>
      <p:sp>
        <p:nvSpPr>
          <p:cNvPr id="4" name="Rectangle 2">
            <a:extLst>
              <a:ext uri="{FF2B5EF4-FFF2-40B4-BE49-F238E27FC236}">
                <a16:creationId xmlns:a16="http://schemas.microsoft.com/office/drawing/2014/main" id="{816ED5B6-E6B2-9B15-FB17-CD429DB3BE45}"/>
              </a:ext>
            </a:extLst>
          </p:cNvPr>
          <p:cNvSpPr>
            <a:spLocks noChangeArrowheads="1"/>
          </p:cNvSpPr>
          <p:nvPr/>
        </p:nvSpPr>
        <p:spPr bwMode="auto">
          <a:xfrm>
            <a:off x="4736565" y="1713729"/>
            <a:ext cx="689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AB7AAE0E-38CC-0D20-CB88-381EF318F642}"/>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8" name="Textfeld 7">
            <a:extLst>
              <a:ext uri="{FF2B5EF4-FFF2-40B4-BE49-F238E27FC236}">
                <a16:creationId xmlns:a16="http://schemas.microsoft.com/office/drawing/2014/main" id="{96FD0CE7-8C79-4383-CB9F-A43B316B1C2A}"/>
              </a:ext>
            </a:extLst>
          </p:cNvPr>
          <p:cNvSpPr txBox="1"/>
          <p:nvPr/>
        </p:nvSpPr>
        <p:spPr>
          <a:xfrm>
            <a:off x="3625270" y="27592"/>
            <a:ext cx="8566729" cy="6678751"/>
          </a:xfrm>
          <a:prstGeom prst="rect">
            <a:avLst/>
          </a:prstGeom>
          <a:noFill/>
        </p:spPr>
        <p:txBody>
          <a:bodyPr wrap="square">
            <a:spAutoFit/>
          </a:bodyPr>
          <a:lstStyle/>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Die Schulsozialarbeit ist </a:t>
            </a:r>
            <a:r>
              <a:rPr lang="de-DE" sz="2400" b="1" dirty="0">
                <a:latin typeface="Arial" panose="020B0604020202020204" pitchFamily="34" charset="0"/>
                <a:cs typeface="Arial" panose="020B0604020202020204" pitchFamily="34" charset="0"/>
              </a:rPr>
              <a:t>Ansprechpartnerin</a:t>
            </a:r>
            <a:r>
              <a:rPr lang="de-DE" sz="2400" dirty="0">
                <a:latin typeface="Arial" panose="020B0604020202020204" pitchFamily="34" charset="0"/>
                <a:cs typeface="Arial" panose="020B0604020202020204" pitchFamily="34" charset="0"/>
              </a:rPr>
              <a:t> für alle Schülerinnen, Schüler, Eltern und Lehrkräfte des Otto-Hahn-Gymnasiums.</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Unsere Arbeitsweise ist </a:t>
            </a:r>
            <a:r>
              <a:rPr lang="de-DE" sz="2400" b="1" dirty="0">
                <a:latin typeface="Arial" panose="020B0604020202020204" pitchFamily="34" charset="0"/>
                <a:cs typeface="Arial" panose="020B0604020202020204" pitchFamily="34" charset="0"/>
              </a:rPr>
              <a:t>unterstützend, präventiv und intervenierend</a:t>
            </a:r>
            <a:r>
              <a:rPr lang="de-DE" sz="2400" dirty="0">
                <a:latin typeface="Arial" panose="020B0604020202020204" pitchFamily="34" charset="0"/>
                <a:cs typeface="Arial" panose="020B0604020202020204" pitchFamily="34" charset="0"/>
              </a:rPr>
              <a:t>, mit dem Ziel Kinder und Jugendliche, individuell und in der Klassengemeinschaft, auf ihrem Weg zum Erwachsenwerden zu </a:t>
            </a:r>
            <a:r>
              <a:rPr lang="de-DE" sz="2400" b="1" dirty="0">
                <a:latin typeface="Arial" panose="020B0604020202020204" pitchFamily="34" charset="0"/>
                <a:cs typeface="Arial" panose="020B0604020202020204" pitchFamily="34" charset="0"/>
              </a:rPr>
              <a:t>stärken</a:t>
            </a:r>
            <a:r>
              <a:rPr lang="de-DE" sz="2400" dirty="0">
                <a:latin typeface="Arial" panose="020B0604020202020204" pitchFamily="34" charset="0"/>
                <a:cs typeface="Arial" panose="020B0604020202020204" pitchFamily="34" charset="0"/>
              </a:rPr>
              <a:t> und </a:t>
            </a:r>
            <a:r>
              <a:rPr lang="de-DE" sz="2400" b="1" dirty="0">
                <a:latin typeface="Arial" panose="020B0604020202020204" pitchFamily="34" charset="0"/>
                <a:cs typeface="Arial" panose="020B0604020202020204" pitchFamily="34" charset="0"/>
              </a:rPr>
              <a:t>begleiten</a:t>
            </a:r>
            <a:r>
              <a:rPr lang="de-DE" sz="2400" dirty="0">
                <a:latin typeface="Arial" panose="020B0604020202020204" pitchFamily="34" charset="0"/>
                <a:cs typeface="Arial" panose="020B0604020202020204" pitchFamily="34" charset="0"/>
              </a:rPr>
              <a:t>. </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Ein Gespräch mit uns ist selbstverständlich </a:t>
            </a:r>
            <a:r>
              <a:rPr lang="de-DE" sz="2400" b="1" dirty="0">
                <a:latin typeface="Arial" panose="020B0604020202020204" pitchFamily="34" charset="0"/>
                <a:cs typeface="Arial" panose="020B0604020202020204" pitchFamily="34" charset="0"/>
              </a:rPr>
              <a:t>freiwillig</a:t>
            </a:r>
            <a:r>
              <a:rPr lang="de-DE" sz="2400" dirty="0">
                <a:latin typeface="Arial" panose="020B0604020202020204" pitchFamily="34" charset="0"/>
                <a:cs typeface="Arial" panose="020B0604020202020204" pitchFamily="34" charset="0"/>
              </a:rPr>
              <a:t> und </a:t>
            </a:r>
            <a:r>
              <a:rPr lang="de-DE" sz="2400" b="1" dirty="0">
                <a:latin typeface="Arial" panose="020B0604020202020204" pitchFamily="34" charset="0"/>
                <a:cs typeface="Arial" panose="020B0604020202020204" pitchFamily="34" charset="0"/>
              </a:rPr>
              <a:t>vertraulich</a:t>
            </a:r>
            <a:r>
              <a:rPr lang="de-DE" sz="2400" dirty="0">
                <a:latin typeface="Arial" panose="020B0604020202020204" pitchFamily="34" charset="0"/>
                <a:cs typeface="Arial" panose="020B0604020202020204" pitchFamily="34" charset="0"/>
              </a:rPr>
              <a:t>.</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Kontakt: Alexandra Unruh, </a:t>
            </a:r>
            <a:r>
              <a:rPr lang="de-DE" sz="2400" i="1" dirty="0">
                <a:latin typeface="Arial" panose="020B0604020202020204" pitchFamily="34" charset="0"/>
                <a:cs typeface="Arial" panose="020B0604020202020204" pitchFamily="34" charset="0"/>
              </a:rPr>
              <a:t>a.unruh@ohg-lb.de</a:t>
            </a:r>
            <a:r>
              <a:rPr lang="de-DE" sz="2400" dirty="0">
                <a:latin typeface="Arial" panose="020B0604020202020204" pitchFamily="34" charset="0"/>
                <a:cs typeface="Arial" panose="020B0604020202020204" pitchFamily="34" charset="0"/>
              </a:rPr>
              <a:t>, </a:t>
            </a:r>
          </a:p>
          <a:p>
            <a:r>
              <a:rPr lang="de-DE" sz="2400" dirty="0">
                <a:latin typeface="Arial" panose="020B0604020202020204" pitchFamily="34" charset="0"/>
                <a:cs typeface="Arial" panose="020B0604020202020204" pitchFamily="34" charset="0"/>
              </a:rPr>
              <a:t>0151-41965768.</a:t>
            </a:r>
          </a:p>
          <a:p>
            <a:r>
              <a:rPr lang="de-DE" sz="2400" dirty="0">
                <a:latin typeface="Arial" panose="020B0604020202020204" pitchFamily="34" charset="0"/>
                <a:cs typeface="Arial" panose="020B0604020202020204" pitchFamily="34" charset="0"/>
              </a:rPr>
              <a:t>Details zu einzelnen Angeboten und Projekten der Schulsozialarbeit finden Sie auf unserer Homepage.</a:t>
            </a:r>
          </a:p>
          <a:p>
            <a:endParaRPr lang="de-DE" sz="2000" dirty="0"/>
          </a:p>
        </p:txBody>
      </p:sp>
    </p:spTree>
    <p:extLst>
      <p:ext uri="{BB962C8B-B14F-4D97-AF65-F5344CB8AC3E}">
        <p14:creationId xmlns:p14="http://schemas.microsoft.com/office/powerpoint/2010/main" val="222920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D1215-4FA9-F0C9-4377-34D2249D9A5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E2655FF-FBE8-781A-4877-47B351C1B61E}"/>
              </a:ext>
            </a:extLst>
          </p:cNvPr>
          <p:cNvSpPr>
            <a:spLocks noGrp="1" noChangeArrowheads="1"/>
          </p:cNvSpPr>
          <p:nvPr>
            <p:ph sz="quarter" idx="12"/>
          </p:nvPr>
        </p:nvSpPr>
        <p:spPr bwMode="auto">
          <a:xfrm>
            <a:off x="3625270" y="4801313"/>
            <a:ext cx="83001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pPr marL="0" indent="0">
              <a:buNone/>
            </a:pPr>
            <a:endParaRPr lang="de-DE" sz="2400" dirty="0">
              <a:solidFill>
                <a:srgbClr val="FFC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7F909368-0EDD-BAF0-9C62-C6C0F8FFF85F}"/>
              </a:ext>
            </a:extLst>
          </p:cNvPr>
          <p:cNvSpPr>
            <a:spLocks noChangeArrowheads="1"/>
          </p:cNvSpPr>
          <p:nvPr/>
        </p:nvSpPr>
        <p:spPr bwMode="auto">
          <a:xfrm>
            <a:off x="4736565" y="508938"/>
            <a:ext cx="52565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sz="2400" dirty="0"/>
          </a:p>
        </p:txBody>
      </p:sp>
      <p:sp>
        <p:nvSpPr>
          <p:cNvPr id="4" name="Rectangle 2">
            <a:extLst>
              <a:ext uri="{FF2B5EF4-FFF2-40B4-BE49-F238E27FC236}">
                <a16:creationId xmlns:a16="http://schemas.microsoft.com/office/drawing/2014/main" id="{FE301974-4EAB-ABAF-1EBA-391D1378A21D}"/>
              </a:ext>
            </a:extLst>
          </p:cNvPr>
          <p:cNvSpPr>
            <a:spLocks noChangeArrowheads="1"/>
          </p:cNvSpPr>
          <p:nvPr/>
        </p:nvSpPr>
        <p:spPr bwMode="auto">
          <a:xfrm>
            <a:off x="4736565" y="1713729"/>
            <a:ext cx="689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64C539F7-D116-68DF-D17C-DD6209BFC909}"/>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8" name="Textfeld 7">
            <a:extLst>
              <a:ext uri="{FF2B5EF4-FFF2-40B4-BE49-F238E27FC236}">
                <a16:creationId xmlns:a16="http://schemas.microsoft.com/office/drawing/2014/main" id="{B7F194FD-E1BE-55B1-59AC-2485A12815CA}"/>
              </a:ext>
            </a:extLst>
          </p:cNvPr>
          <p:cNvSpPr txBox="1"/>
          <p:nvPr/>
        </p:nvSpPr>
        <p:spPr>
          <a:xfrm>
            <a:off x="3625270" y="27592"/>
            <a:ext cx="8566729" cy="6370975"/>
          </a:xfrm>
          <a:prstGeom prst="rect">
            <a:avLst/>
          </a:prstGeom>
          <a:noFill/>
        </p:spPr>
        <p:txBody>
          <a:bodyPr wrap="square">
            <a:spAutoFit/>
          </a:bodyPr>
          <a:lstStyle/>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Das </a:t>
            </a:r>
            <a:r>
              <a:rPr lang="de-DE" sz="2400" b="1" dirty="0">
                <a:latin typeface="Arial" panose="020B0604020202020204" pitchFamily="34" charset="0"/>
                <a:cs typeface="Arial" panose="020B0604020202020204" pitchFamily="34" charset="0"/>
              </a:rPr>
              <a:t>Teilzeitinternat</a:t>
            </a:r>
            <a:r>
              <a:rPr lang="de-DE" sz="2400" dirty="0">
                <a:latin typeface="Arial" panose="020B0604020202020204" pitchFamily="34" charset="0"/>
                <a:cs typeface="Arial" panose="020B0604020202020204" pitchFamily="34" charset="0"/>
              </a:rPr>
              <a:t> (TZI) ist eine </a:t>
            </a:r>
            <a:r>
              <a:rPr lang="de-DE" sz="2400" b="1" dirty="0">
                <a:latin typeface="Arial" panose="020B0604020202020204" pitchFamily="34" charset="0"/>
                <a:cs typeface="Arial" panose="020B0604020202020204" pitchFamily="34" charset="0"/>
              </a:rPr>
              <a:t>flexible Nachmittagsbetreuung </a:t>
            </a:r>
            <a:r>
              <a:rPr lang="de-DE" sz="2400" dirty="0">
                <a:latin typeface="Arial" panose="020B0604020202020204" pitchFamily="34" charset="0"/>
                <a:cs typeface="Arial" panose="020B0604020202020204" pitchFamily="34" charset="0"/>
              </a:rPr>
              <a:t>im Erdgeschoss der Königin-Olga-Kaserne. </a:t>
            </a:r>
          </a:p>
          <a:p>
            <a:r>
              <a:rPr lang="de-DE" sz="2400" dirty="0">
                <a:latin typeface="Arial" panose="020B0604020202020204" pitchFamily="34" charset="0"/>
                <a:cs typeface="Arial" panose="020B0604020202020204" pitchFamily="34" charset="0"/>
              </a:rPr>
              <a:t>Unser Ziel ist es, den jugendlichen Sportler:innen eine optimale </a:t>
            </a:r>
            <a:r>
              <a:rPr lang="de-DE" sz="2400" b="1" dirty="0">
                <a:latin typeface="Arial" panose="020B0604020202020204" pitchFamily="34" charset="0"/>
                <a:cs typeface="Arial" panose="020B0604020202020204" pitchFamily="34" charset="0"/>
              </a:rPr>
              <a:t>Verzahnung</a:t>
            </a:r>
            <a:r>
              <a:rPr lang="de-DE" sz="2400" dirty="0">
                <a:latin typeface="Arial" panose="020B0604020202020204" pitchFamily="34" charset="0"/>
                <a:cs typeface="Arial" panose="020B0604020202020204" pitchFamily="34" charset="0"/>
              </a:rPr>
              <a:t> der drei Bereiche </a:t>
            </a:r>
            <a:r>
              <a:rPr lang="de-DE" sz="2400" b="1" dirty="0">
                <a:latin typeface="Arial" panose="020B0604020202020204" pitchFamily="34" charset="0"/>
                <a:cs typeface="Arial" panose="020B0604020202020204" pitchFamily="34" charset="0"/>
              </a:rPr>
              <a:t>Schule</a:t>
            </a:r>
            <a:r>
              <a:rPr lang="de-DE" sz="2400" dirty="0">
                <a:latin typeface="Arial" panose="020B0604020202020204" pitchFamily="34" charset="0"/>
                <a:cs typeface="Arial" panose="020B0604020202020204" pitchFamily="34" charset="0"/>
              </a:rPr>
              <a:t>, </a:t>
            </a:r>
            <a:r>
              <a:rPr lang="de-DE" sz="2400" b="1" dirty="0">
                <a:latin typeface="Arial" panose="020B0604020202020204" pitchFamily="34" charset="0"/>
                <a:cs typeface="Arial" panose="020B0604020202020204" pitchFamily="34" charset="0"/>
              </a:rPr>
              <a:t>Sport</a:t>
            </a:r>
            <a:r>
              <a:rPr lang="de-DE" sz="2400" dirty="0">
                <a:latin typeface="Arial" panose="020B0604020202020204" pitchFamily="34" charset="0"/>
                <a:cs typeface="Arial" panose="020B0604020202020204" pitchFamily="34" charset="0"/>
              </a:rPr>
              <a:t> und </a:t>
            </a:r>
            <a:r>
              <a:rPr lang="de-DE" sz="2400" b="1" dirty="0">
                <a:latin typeface="Arial" panose="020B0604020202020204" pitchFamily="34" charset="0"/>
                <a:cs typeface="Arial" panose="020B0604020202020204" pitchFamily="34" charset="0"/>
              </a:rPr>
              <a:t>Persönlichkeitsentwicklung</a:t>
            </a:r>
            <a:r>
              <a:rPr lang="de-DE" sz="2400" dirty="0">
                <a:latin typeface="Arial" panose="020B0604020202020204" pitchFamily="34" charset="0"/>
                <a:cs typeface="Arial" panose="020B0604020202020204" pitchFamily="34" charset="0"/>
              </a:rPr>
              <a:t> zu ermöglichen. </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Durch die optimale räumliche Lage des Internats (auf dem Schulcampus, inkl. Sportstätten), können wir talentierten jungen Leistungssportler:innen die Möglichkeit geben, die täglichen Anforderungen aus Schule und Leistungssport besser organisieren zu können.</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Unsere flexible Nachmittagsbetreuung richtet sich jedoch nicht ausschließlich an Sportler:innen, sondern </a:t>
            </a:r>
            <a:r>
              <a:rPr lang="de-DE" sz="2400" b="1" dirty="0">
                <a:latin typeface="Arial" panose="020B0604020202020204" pitchFamily="34" charset="0"/>
                <a:cs typeface="Arial" panose="020B0604020202020204" pitchFamily="34" charset="0"/>
              </a:rPr>
              <a:t>steht</a:t>
            </a:r>
            <a:r>
              <a:rPr lang="de-DE" sz="2400" dirty="0">
                <a:latin typeface="Arial" panose="020B0604020202020204" pitchFamily="34" charset="0"/>
                <a:cs typeface="Arial" panose="020B0604020202020204" pitchFamily="34" charset="0"/>
              </a:rPr>
              <a:t> </a:t>
            </a:r>
            <a:r>
              <a:rPr lang="de-DE" sz="2400" b="1" dirty="0">
                <a:latin typeface="Arial" panose="020B0604020202020204" pitchFamily="34" charset="0"/>
                <a:cs typeface="Arial" panose="020B0604020202020204" pitchFamily="34" charset="0"/>
              </a:rPr>
              <a:t>Schüler:innen aller Profile offen</a:t>
            </a:r>
            <a:r>
              <a:rPr lang="de-DE" sz="2400" dirty="0">
                <a:latin typeface="Arial" panose="020B0604020202020204" pitchFamily="34" charset="0"/>
                <a:cs typeface="Arial" panose="020B0604020202020204" pitchFamily="34" charset="0"/>
              </a:rPr>
              <a:t>!</a:t>
            </a:r>
          </a:p>
        </p:txBody>
      </p:sp>
      <p:sp>
        <p:nvSpPr>
          <p:cNvPr id="10" name="Titel 9">
            <a:extLst>
              <a:ext uri="{FF2B5EF4-FFF2-40B4-BE49-F238E27FC236}">
                <a16:creationId xmlns:a16="http://schemas.microsoft.com/office/drawing/2014/main" id="{FA22B7AD-7AC6-843F-543B-85033AE70130}"/>
              </a:ext>
            </a:extLst>
          </p:cNvPr>
          <p:cNvSpPr>
            <a:spLocks noGrp="1"/>
          </p:cNvSpPr>
          <p:nvPr>
            <p:ph type="title"/>
          </p:nvPr>
        </p:nvSpPr>
        <p:spPr/>
        <p:txBody>
          <a:bodyPr/>
          <a:lstStyle/>
          <a:p>
            <a:r>
              <a:rPr lang="de-DE" dirty="0"/>
              <a:t>Betreuungs-</a:t>
            </a:r>
            <a:br>
              <a:rPr lang="de-DE" dirty="0"/>
            </a:br>
            <a:r>
              <a:rPr lang="de-DE" dirty="0"/>
              <a:t>möglichkeiten </a:t>
            </a:r>
            <a:br>
              <a:rPr lang="de-DE" dirty="0"/>
            </a:br>
            <a:r>
              <a:rPr lang="de-DE" dirty="0"/>
              <a:t>im TZI</a:t>
            </a:r>
            <a:br>
              <a:rPr lang="de-DE" dirty="0"/>
            </a:br>
            <a:br>
              <a:rPr lang="de-DE" dirty="0"/>
            </a:br>
            <a:r>
              <a:rPr lang="de-DE" dirty="0"/>
              <a:t>Päd. Leitung:     Fr. Fuchs</a:t>
            </a:r>
          </a:p>
        </p:txBody>
      </p:sp>
    </p:spTree>
    <p:extLst>
      <p:ext uri="{BB962C8B-B14F-4D97-AF65-F5344CB8AC3E}">
        <p14:creationId xmlns:p14="http://schemas.microsoft.com/office/powerpoint/2010/main" val="418855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5AFD2-91BF-7BEB-2EAF-2106C3D9285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9C07AF6-D769-FE1A-7D46-D40EC1948F50}"/>
              </a:ext>
            </a:extLst>
          </p:cNvPr>
          <p:cNvSpPr>
            <a:spLocks noGrp="1" noChangeArrowheads="1"/>
          </p:cNvSpPr>
          <p:nvPr>
            <p:ph sz="quarter" idx="12"/>
          </p:nvPr>
        </p:nvSpPr>
        <p:spPr bwMode="auto">
          <a:xfrm>
            <a:off x="3625270" y="4801313"/>
            <a:ext cx="83001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pPr marL="0" indent="0">
              <a:buNone/>
            </a:pPr>
            <a:endParaRPr lang="de-DE" sz="2400" dirty="0">
              <a:solidFill>
                <a:srgbClr val="FFC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87A9C462-7067-AA0B-2343-84BDC4B3D2BE}"/>
              </a:ext>
            </a:extLst>
          </p:cNvPr>
          <p:cNvSpPr>
            <a:spLocks noChangeArrowheads="1"/>
          </p:cNvSpPr>
          <p:nvPr/>
        </p:nvSpPr>
        <p:spPr bwMode="auto">
          <a:xfrm>
            <a:off x="4736565" y="508938"/>
            <a:ext cx="52565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sz="2400" dirty="0"/>
          </a:p>
        </p:txBody>
      </p:sp>
      <p:sp>
        <p:nvSpPr>
          <p:cNvPr id="4" name="Rectangle 2">
            <a:extLst>
              <a:ext uri="{FF2B5EF4-FFF2-40B4-BE49-F238E27FC236}">
                <a16:creationId xmlns:a16="http://schemas.microsoft.com/office/drawing/2014/main" id="{5B88E640-C156-EEDE-EE90-4592335DF602}"/>
              </a:ext>
            </a:extLst>
          </p:cNvPr>
          <p:cNvSpPr>
            <a:spLocks noChangeArrowheads="1"/>
          </p:cNvSpPr>
          <p:nvPr/>
        </p:nvSpPr>
        <p:spPr bwMode="auto">
          <a:xfrm>
            <a:off x="4736565" y="1713729"/>
            <a:ext cx="689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5977AF59-8768-0D74-1C21-81F215926ADF}"/>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8" name="Textfeld 7">
            <a:extLst>
              <a:ext uri="{FF2B5EF4-FFF2-40B4-BE49-F238E27FC236}">
                <a16:creationId xmlns:a16="http://schemas.microsoft.com/office/drawing/2014/main" id="{8F9CCBC3-3BA8-4226-C251-5FB4CD1FF008}"/>
              </a:ext>
            </a:extLst>
          </p:cNvPr>
          <p:cNvSpPr txBox="1"/>
          <p:nvPr/>
        </p:nvSpPr>
        <p:spPr>
          <a:xfrm>
            <a:off x="3625270" y="27592"/>
            <a:ext cx="8566729" cy="3785652"/>
          </a:xfrm>
          <a:prstGeom prst="rect">
            <a:avLst/>
          </a:prstGeom>
          <a:noFill/>
        </p:spPr>
        <p:txBody>
          <a:bodyPr wrap="square">
            <a:spAutoFit/>
          </a:bodyPr>
          <a:lstStyle/>
          <a:p>
            <a:endParaRPr lang="de-DE" sz="2400" dirty="0">
              <a:latin typeface="Arial" panose="020B0604020202020204" pitchFamily="34" charset="0"/>
              <a:cs typeface="Arial" panose="020B0604020202020204" pitchFamily="34" charset="0"/>
            </a:endParaRP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Das </a:t>
            </a:r>
            <a:r>
              <a:rPr lang="de-DE" sz="2400" b="1" dirty="0">
                <a:latin typeface="Arial" panose="020B0604020202020204" pitchFamily="34" charset="0"/>
                <a:cs typeface="Arial" panose="020B0604020202020204" pitchFamily="34" charset="0"/>
              </a:rPr>
              <a:t>Anmeldeformular</a:t>
            </a:r>
            <a:r>
              <a:rPr lang="de-DE" sz="2400" dirty="0">
                <a:latin typeface="Arial" panose="020B0604020202020204" pitchFamily="34" charset="0"/>
                <a:cs typeface="Arial" panose="020B0604020202020204" pitchFamily="34" charset="0"/>
              </a:rPr>
              <a:t> sowie weitere Informationen finden Sie auf der Homepage </a:t>
            </a:r>
            <a:r>
              <a:rPr lang="de-DE" sz="2400" i="1" dirty="0">
                <a:latin typeface="Arial" panose="020B0604020202020204" pitchFamily="34" charset="0"/>
                <a:cs typeface="Arial" panose="020B0604020202020204" pitchFamily="34" charset="0"/>
              </a:rPr>
              <a:t>www.sportinternat-ludwigsburg.de</a:t>
            </a:r>
            <a:r>
              <a:rPr lang="de-DE" sz="2400" dirty="0">
                <a:latin typeface="Arial" panose="020B0604020202020204" pitchFamily="34" charset="0"/>
                <a:cs typeface="Arial" panose="020B0604020202020204" pitchFamily="34" charset="0"/>
              </a:rPr>
              <a:t>.</a:t>
            </a:r>
          </a:p>
          <a:p>
            <a:endParaRPr lang="de-DE" sz="2400" dirty="0">
              <a:effectLst/>
              <a:latin typeface="Arial" panose="020B0604020202020204" pitchFamily="34" charset="0"/>
              <a:ea typeface="Aptos" panose="020B0004020202020204" pitchFamily="34" charset="0"/>
              <a:cs typeface="Arial" panose="020B0604020202020204" pitchFamily="34" charset="0"/>
            </a:endParaRPr>
          </a:p>
          <a:p>
            <a:endParaRPr lang="de-DE" sz="2400" dirty="0">
              <a:latin typeface="Arial" panose="020B0604020202020204" pitchFamily="34" charset="0"/>
              <a:ea typeface="Aptos" panose="020B0004020202020204" pitchFamily="34" charset="0"/>
              <a:cs typeface="Arial" panose="020B0604020202020204" pitchFamily="34" charset="0"/>
            </a:endParaRPr>
          </a:p>
          <a:p>
            <a:r>
              <a:rPr lang="de-DE" sz="2400" dirty="0">
                <a:effectLst/>
                <a:latin typeface="Arial" panose="020B0604020202020204" pitchFamily="34" charset="0"/>
                <a:ea typeface="Aptos" panose="020B0004020202020204" pitchFamily="34" charset="0"/>
                <a:cs typeface="Arial" panose="020B0604020202020204" pitchFamily="34" charset="0"/>
              </a:rPr>
              <a:t>Falls Sie Fragen haben, melden Sie sich bei Sandra Fuchs 07141-4874022, </a:t>
            </a:r>
            <a:r>
              <a:rPr lang="de-DE" sz="2400" i="1" dirty="0">
                <a:latin typeface="Arial" panose="020B0604020202020204" pitchFamily="34" charset="0"/>
                <a:ea typeface="Aptos" panose="020B0004020202020204" pitchFamily="34" charset="0"/>
                <a:cs typeface="Arial" panose="020B0604020202020204" pitchFamily="34" charset="0"/>
              </a:rPr>
              <a:t>info@sportinternat-ludwigsburg.de</a:t>
            </a:r>
            <a:r>
              <a:rPr lang="de-DE" sz="2400" i="1" dirty="0">
                <a:effectLst/>
                <a:latin typeface="Arial" panose="020B0604020202020204" pitchFamily="34" charset="0"/>
                <a:ea typeface="Aptos" panose="020B0004020202020204" pitchFamily="34" charset="0"/>
                <a:cs typeface="Arial" panose="020B0604020202020204" pitchFamily="34" charset="0"/>
              </a:rPr>
              <a:t>. </a:t>
            </a:r>
          </a:p>
          <a:p>
            <a:endParaRPr lang="de-DE" sz="2400" i="1" dirty="0">
              <a:effectLst/>
              <a:latin typeface="Arial" panose="020B0604020202020204" pitchFamily="34" charset="0"/>
              <a:ea typeface="Aptos" panose="020B0004020202020204" pitchFamily="34" charset="0"/>
              <a:cs typeface="Arial" panose="020B0604020202020204" pitchFamily="34" charset="0"/>
            </a:endParaRPr>
          </a:p>
          <a:p>
            <a:r>
              <a:rPr lang="de-DE" sz="2400" b="1" dirty="0">
                <a:solidFill>
                  <a:srgbClr val="00B050"/>
                </a:solidFill>
                <a:effectLst/>
                <a:latin typeface="Arial" panose="020B0604020202020204" pitchFamily="34" charset="0"/>
                <a:ea typeface="Aptos" panose="020B0004020202020204" pitchFamily="34" charset="0"/>
                <a:cs typeface="Arial" panose="020B0604020202020204" pitchFamily="34" charset="0"/>
              </a:rPr>
              <a:t>Eine Anmeldung ist immer noch möglich</a:t>
            </a:r>
            <a:r>
              <a:rPr lang="de-DE" sz="2400" b="1" dirty="0">
                <a:solidFill>
                  <a:srgbClr val="00B050"/>
                </a:solidFill>
                <a:latin typeface="Arial" panose="020B0604020202020204" pitchFamily="34" charset="0"/>
                <a:ea typeface="Aptos" panose="020B0004020202020204" pitchFamily="34" charset="0"/>
                <a:cs typeface="Arial" panose="020B0604020202020204" pitchFamily="34" charset="0"/>
              </a:rPr>
              <a:t>!</a:t>
            </a:r>
            <a:endParaRPr lang="de-DE" sz="2400" b="1" dirty="0">
              <a:solidFill>
                <a:srgbClr val="00B050"/>
              </a:solidFill>
              <a:effectLst/>
              <a:latin typeface="Aptos" panose="020B0004020202020204" pitchFamily="34" charset="0"/>
              <a:ea typeface="Aptos" panose="020B0004020202020204" pitchFamily="34" charset="0"/>
              <a:cs typeface="Arial" panose="020B0604020202020204" pitchFamily="34" charset="0"/>
            </a:endParaRPr>
          </a:p>
        </p:txBody>
      </p:sp>
      <p:sp>
        <p:nvSpPr>
          <p:cNvPr id="10" name="Titel 9">
            <a:extLst>
              <a:ext uri="{FF2B5EF4-FFF2-40B4-BE49-F238E27FC236}">
                <a16:creationId xmlns:a16="http://schemas.microsoft.com/office/drawing/2014/main" id="{430B080C-BD36-3FA3-5A15-F7297141BC15}"/>
              </a:ext>
            </a:extLst>
          </p:cNvPr>
          <p:cNvSpPr>
            <a:spLocks noGrp="1"/>
          </p:cNvSpPr>
          <p:nvPr>
            <p:ph type="title"/>
          </p:nvPr>
        </p:nvSpPr>
        <p:spPr/>
        <p:txBody>
          <a:bodyPr/>
          <a:lstStyle/>
          <a:p>
            <a:r>
              <a:rPr lang="de-DE" dirty="0"/>
              <a:t>Betreuungs-</a:t>
            </a:r>
            <a:br>
              <a:rPr lang="de-DE" dirty="0"/>
            </a:br>
            <a:r>
              <a:rPr lang="de-DE" dirty="0"/>
              <a:t>möglichkeiten </a:t>
            </a:r>
            <a:br>
              <a:rPr lang="de-DE" dirty="0"/>
            </a:br>
            <a:r>
              <a:rPr lang="de-DE" dirty="0"/>
              <a:t>im TZI</a:t>
            </a:r>
            <a:br>
              <a:rPr lang="de-DE" dirty="0"/>
            </a:br>
            <a:br>
              <a:rPr lang="de-DE" dirty="0"/>
            </a:br>
            <a:r>
              <a:rPr lang="de-DE" dirty="0"/>
              <a:t>Päd. Leitung:     Fr. Fuchs</a:t>
            </a:r>
          </a:p>
        </p:txBody>
      </p:sp>
    </p:spTree>
    <p:extLst>
      <p:ext uri="{BB962C8B-B14F-4D97-AF65-F5344CB8AC3E}">
        <p14:creationId xmlns:p14="http://schemas.microsoft.com/office/powerpoint/2010/main" val="70630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1F50422-8801-8D8D-1998-DA33B7B6DCC4}"/>
              </a:ext>
            </a:extLst>
          </p:cNvPr>
          <p:cNvSpPr>
            <a:spLocks noGrp="1"/>
          </p:cNvSpPr>
          <p:nvPr>
            <p:ph type="ctrTitle"/>
          </p:nvPr>
        </p:nvSpPr>
        <p:spPr/>
        <p:txBody>
          <a:bodyPr/>
          <a:lstStyle/>
          <a:p>
            <a:r>
              <a:rPr lang="de-DE" dirty="0"/>
              <a:t>Smartphone, Apps &amp; Co.</a:t>
            </a:r>
            <a:br>
              <a:rPr lang="de-DE" dirty="0"/>
            </a:br>
            <a:r>
              <a:rPr lang="de-DE" sz="2800" dirty="0"/>
              <a:t>Infos und Tipps für den Start</a:t>
            </a:r>
          </a:p>
        </p:txBody>
      </p:sp>
      <p:sp>
        <p:nvSpPr>
          <p:cNvPr id="4" name="Untertitel 3">
            <a:extLst>
              <a:ext uri="{FF2B5EF4-FFF2-40B4-BE49-F238E27FC236}">
                <a16:creationId xmlns:a16="http://schemas.microsoft.com/office/drawing/2014/main" id="{3E79FAE8-AE53-E64B-8720-08E30E59F81B}"/>
              </a:ext>
            </a:extLst>
          </p:cNvPr>
          <p:cNvSpPr>
            <a:spLocks noGrp="1"/>
          </p:cNvSpPr>
          <p:nvPr>
            <p:ph type="subTitle" idx="1"/>
          </p:nvPr>
        </p:nvSpPr>
        <p:spPr>
          <a:xfrm>
            <a:off x="750276" y="5013176"/>
            <a:ext cx="8946123" cy="1248615"/>
          </a:xfrm>
        </p:spPr>
        <p:txBody>
          <a:bodyPr/>
          <a:lstStyle/>
          <a:p>
            <a:pPr marL="0" marR="0" lvl="0" indent="0" algn="l" defTabSz="898525" rtl="0" eaLnBrk="1" fontAlgn="auto" latinLnBrk="0" hangingPunct="1">
              <a:lnSpc>
                <a:spcPct val="90000"/>
              </a:lnSpc>
              <a:spcBef>
                <a:spcPts val="1000"/>
              </a:spcBef>
              <a:spcAft>
                <a:spcPts val="0"/>
              </a:spcAft>
              <a:buClr>
                <a:srgbClr val="FFC000"/>
              </a:buClr>
              <a:buSzTx/>
              <a:buFontTx/>
              <a:buNone/>
              <a:tabLst/>
              <a:defRPr/>
            </a:pPr>
            <a:r>
              <a:rPr kumimoji="0" lang="de-DE"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Stadtbibliothek Ludwigsburg</a:t>
            </a:r>
          </a:p>
          <a:p>
            <a:pPr marL="0" marR="0" lvl="0" indent="0" algn="l" defTabSz="898525" rtl="0" eaLnBrk="1" fontAlgn="auto" latinLnBrk="0" hangingPunct="1">
              <a:lnSpc>
                <a:spcPct val="90000"/>
              </a:lnSpc>
              <a:spcBef>
                <a:spcPts val="1000"/>
              </a:spcBef>
              <a:spcAft>
                <a:spcPts val="0"/>
              </a:spcAft>
              <a:buClr>
                <a:srgbClr val="FFC000"/>
              </a:buClr>
              <a:buSzTx/>
              <a:buFontTx/>
              <a:buNone/>
              <a:tabLst/>
              <a:defRPr/>
            </a:pPr>
            <a:r>
              <a:rPr kumimoji="0" lang="de-DE"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Carmen Heilmann-Lieberum, Mai 2026</a:t>
            </a:r>
          </a:p>
          <a:p>
            <a:endParaRPr lang="de-DE" dirty="0"/>
          </a:p>
        </p:txBody>
      </p:sp>
      <p:pic>
        <p:nvPicPr>
          <p:cNvPr id="8" name="Bildplatzhalter 7" descr="Ein Bild, das Person, Gelände, draußen, Kleidung enthält.&#10;&#10;Automatisch generierte Beschreibung">
            <a:extLst>
              <a:ext uri="{FF2B5EF4-FFF2-40B4-BE49-F238E27FC236}">
                <a16:creationId xmlns:a16="http://schemas.microsoft.com/office/drawing/2014/main" id="{DA7AA77B-0A1D-0A21-2DFE-0071A21CC31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795" b="8795"/>
          <a:stretch>
            <a:fillRect/>
          </a:stretch>
        </p:blipFill>
        <p:spPr/>
      </p:pic>
    </p:spTree>
    <p:extLst>
      <p:ext uri="{BB962C8B-B14F-4D97-AF65-F5344CB8AC3E}">
        <p14:creationId xmlns:p14="http://schemas.microsoft.com/office/powerpoint/2010/main" val="166190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570E-5F80-D635-2E4F-BA3EC18A6E6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ED7083E-661A-DA77-C2B9-9EE07DD2EEC5}"/>
              </a:ext>
            </a:extLst>
          </p:cNvPr>
          <p:cNvSpPr>
            <a:spLocks noGrp="1"/>
          </p:cNvSpPr>
          <p:nvPr>
            <p:ph type="title"/>
          </p:nvPr>
        </p:nvSpPr>
        <p:spPr>
          <a:xfrm>
            <a:off x="695325" y="1296000"/>
            <a:ext cx="10440000" cy="467811"/>
          </a:xfrm>
        </p:spPr>
        <p:txBody>
          <a:bodyPr/>
          <a:lstStyle/>
          <a:p>
            <a:r>
              <a:rPr lang="de-DE" sz="3200" dirty="0" err="1">
                <a:cs typeface="Tahoma" panose="020B0604030504040204" pitchFamily="34" charset="0"/>
              </a:rPr>
              <a:t>Mentimeter</a:t>
            </a:r>
            <a:r>
              <a:rPr lang="de-DE" sz="3200" dirty="0">
                <a:cs typeface="Tahoma" panose="020B0604030504040204" pitchFamily="34" charset="0"/>
              </a:rPr>
              <a:t>-Umfrage:</a:t>
            </a:r>
            <a:endParaRPr lang="de-DE" dirty="0"/>
          </a:p>
        </p:txBody>
      </p:sp>
      <p:pic>
        <p:nvPicPr>
          <p:cNvPr id="6" name="Grafik 5">
            <a:extLst>
              <a:ext uri="{FF2B5EF4-FFF2-40B4-BE49-F238E27FC236}">
                <a16:creationId xmlns:a16="http://schemas.microsoft.com/office/drawing/2014/main" id="{F61E57EB-8DC3-7629-9A81-14163259EC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0219" y="246695"/>
            <a:ext cx="2224325" cy="1667085"/>
          </a:xfrm>
          <a:prstGeom prst="rect">
            <a:avLst/>
          </a:prstGeom>
        </p:spPr>
      </p:pic>
      <p:pic>
        <p:nvPicPr>
          <p:cNvPr id="7" name="Grafik 6">
            <a:extLst>
              <a:ext uri="{FF2B5EF4-FFF2-40B4-BE49-F238E27FC236}">
                <a16:creationId xmlns:a16="http://schemas.microsoft.com/office/drawing/2014/main" id="{97E00A88-E926-CA48-B3BE-3005CD66AF35}"/>
              </a:ext>
            </a:extLst>
          </p:cNvPr>
          <p:cNvPicPr>
            <a:picLocks noChangeAspect="1"/>
          </p:cNvPicPr>
          <p:nvPr/>
        </p:nvPicPr>
        <p:blipFill>
          <a:blip r:embed="rId4"/>
          <a:stretch>
            <a:fillRect/>
          </a:stretch>
        </p:blipFill>
        <p:spPr>
          <a:xfrm>
            <a:off x="2979102" y="1913780"/>
            <a:ext cx="2657475" cy="3867150"/>
          </a:xfrm>
          <a:prstGeom prst="rect">
            <a:avLst/>
          </a:prstGeom>
        </p:spPr>
      </p:pic>
    </p:spTree>
    <p:extLst>
      <p:ext uri="{BB962C8B-B14F-4D97-AF65-F5344CB8AC3E}">
        <p14:creationId xmlns:p14="http://schemas.microsoft.com/office/powerpoint/2010/main" val="398934311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22F05E3-EA0F-47B7-9EAF-67C7EA5D04B7}"/>
              </a:ext>
            </a:extLst>
          </p:cNvPr>
          <p:cNvSpPr>
            <a:spLocks noGrp="1"/>
          </p:cNvSpPr>
          <p:nvPr>
            <p:ph type="title"/>
          </p:nvPr>
        </p:nvSpPr>
        <p:spPr>
          <a:xfrm>
            <a:off x="695325" y="1296000"/>
            <a:ext cx="10440000" cy="467811"/>
          </a:xfrm>
        </p:spPr>
        <p:txBody>
          <a:bodyPr/>
          <a:lstStyle/>
          <a:p>
            <a:r>
              <a:rPr lang="de-DE" altLang="de-DE" sz="3200" dirty="0">
                <a:cs typeface="Tahoma" panose="020B0604030504040204" pitchFamily="34" charset="0"/>
              </a:rPr>
              <a:t>Unsere Themen für heute…</a:t>
            </a:r>
            <a:br>
              <a:rPr lang="de-DE" altLang="de-DE" sz="3200" dirty="0">
                <a:latin typeface="Tahoma" panose="020B0604030504040204" pitchFamily="34" charset="0"/>
                <a:cs typeface="Tahoma" panose="020B0604030504040204" pitchFamily="34" charset="0"/>
              </a:rPr>
            </a:br>
            <a:endParaRPr lang="de-DE" dirty="0"/>
          </a:p>
        </p:txBody>
      </p:sp>
      <p:sp>
        <p:nvSpPr>
          <p:cNvPr id="4" name="Rechteck 3">
            <a:extLst>
              <a:ext uri="{FF2B5EF4-FFF2-40B4-BE49-F238E27FC236}">
                <a16:creationId xmlns:a16="http://schemas.microsoft.com/office/drawing/2014/main" id="{310AD678-F67E-40BB-BFAA-E9CABF1F3A0C}"/>
              </a:ext>
            </a:extLst>
          </p:cNvPr>
          <p:cNvSpPr/>
          <p:nvPr/>
        </p:nvSpPr>
        <p:spPr>
          <a:xfrm>
            <a:off x="695325" y="1991009"/>
            <a:ext cx="9887057" cy="3726341"/>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r>
              <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rPr>
              <a:t>Smartphone, Apps &amp; Co. – Medienwelten unserer Kinder</a:t>
            </a:r>
          </a:p>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r>
              <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rPr>
              <a:t>Wieviel ist gut?</a:t>
            </a:r>
          </a:p>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r>
              <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rPr>
              <a:t>Brauchen Kinder ein Smartphone oder genügt ein Handy?</a:t>
            </a:r>
          </a:p>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r>
              <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rPr>
              <a:t>Austausch</a:t>
            </a:r>
          </a:p>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r>
              <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rPr>
              <a:t>Abschluss</a:t>
            </a:r>
          </a:p>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endPar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endParaRPr>
          </a:p>
        </p:txBody>
      </p:sp>
      <p:pic>
        <p:nvPicPr>
          <p:cNvPr id="6" name="Grafik 5">
            <a:extLst>
              <a:ext uri="{FF2B5EF4-FFF2-40B4-BE49-F238E27FC236}">
                <a16:creationId xmlns:a16="http://schemas.microsoft.com/office/drawing/2014/main" id="{30BF005B-F689-E11A-8303-DD31D4AD5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0219" y="246695"/>
            <a:ext cx="2224325" cy="1667085"/>
          </a:xfrm>
          <a:prstGeom prst="rect">
            <a:avLst/>
          </a:prstGeom>
        </p:spPr>
      </p:pic>
    </p:spTree>
    <p:extLst>
      <p:ext uri="{BB962C8B-B14F-4D97-AF65-F5344CB8AC3E}">
        <p14:creationId xmlns:p14="http://schemas.microsoft.com/office/powerpoint/2010/main" val="3869720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E0FDB0-E27F-2BA5-476A-0528CF0CCB46}"/>
              </a:ext>
            </a:extLst>
          </p:cNvPr>
          <p:cNvSpPr>
            <a:spLocks noGrp="1"/>
          </p:cNvSpPr>
          <p:nvPr>
            <p:ph type="title"/>
          </p:nvPr>
        </p:nvSpPr>
        <p:spPr>
          <a:xfrm>
            <a:off x="633542" y="1062094"/>
            <a:ext cx="10440000" cy="467811"/>
          </a:xfrm>
        </p:spPr>
        <p:txBody>
          <a:bodyPr/>
          <a:lstStyle/>
          <a:p>
            <a:r>
              <a:rPr lang="de-DE" dirty="0"/>
              <a:t>Lieblings-Apps – KIM/JIM-Studie 2024/25</a:t>
            </a:r>
          </a:p>
        </p:txBody>
      </p:sp>
      <p:pic>
        <p:nvPicPr>
          <p:cNvPr id="4" name="Grafik 3">
            <a:extLst>
              <a:ext uri="{FF2B5EF4-FFF2-40B4-BE49-F238E27FC236}">
                <a16:creationId xmlns:a16="http://schemas.microsoft.com/office/drawing/2014/main" id="{D4EAE186-DC49-3E35-9B6A-31494F665338}"/>
              </a:ext>
            </a:extLst>
          </p:cNvPr>
          <p:cNvPicPr>
            <a:picLocks noChangeAspect="1"/>
          </p:cNvPicPr>
          <p:nvPr/>
        </p:nvPicPr>
        <p:blipFill>
          <a:blip r:embed="rId3"/>
          <a:stretch>
            <a:fillRect/>
          </a:stretch>
        </p:blipFill>
        <p:spPr>
          <a:xfrm>
            <a:off x="234779" y="1529905"/>
            <a:ext cx="6096000" cy="5296782"/>
          </a:xfrm>
          <a:prstGeom prst="rect">
            <a:avLst/>
          </a:prstGeom>
        </p:spPr>
      </p:pic>
      <p:pic>
        <p:nvPicPr>
          <p:cNvPr id="7" name="Grafik 6">
            <a:extLst>
              <a:ext uri="{FF2B5EF4-FFF2-40B4-BE49-F238E27FC236}">
                <a16:creationId xmlns:a16="http://schemas.microsoft.com/office/drawing/2014/main" id="{B5FA8308-03C7-F39B-DCB7-D03E97D909F3}"/>
              </a:ext>
            </a:extLst>
          </p:cNvPr>
          <p:cNvPicPr>
            <a:picLocks noChangeAspect="1"/>
          </p:cNvPicPr>
          <p:nvPr/>
        </p:nvPicPr>
        <p:blipFill>
          <a:blip r:embed="rId4"/>
          <a:stretch>
            <a:fillRect/>
          </a:stretch>
        </p:blipFill>
        <p:spPr>
          <a:xfrm>
            <a:off x="5744090" y="1626530"/>
            <a:ext cx="6447910" cy="4305300"/>
          </a:xfrm>
          <a:prstGeom prst="rect">
            <a:avLst/>
          </a:prstGeom>
        </p:spPr>
      </p:pic>
    </p:spTree>
    <p:extLst>
      <p:ext uri="{BB962C8B-B14F-4D97-AF65-F5344CB8AC3E}">
        <p14:creationId xmlns:p14="http://schemas.microsoft.com/office/powerpoint/2010/main" val="1712700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Tagesordnung</a:t>
            </a:r>
            <a:br>
              <a:rPr lang="en-US" dirty="0"/>
            </a:br>
            <a:endParaRPr lang="en-US" dirty="0">
              <a:solidFill>
                <a:srgbClr val="00B050"/>
              </a:solidFill>
            </a:endParaRPr>
          </a:p>
        </p:txBody>
      </p:sp>
      <p:sp>
        <p:nvSpPr>
          <p:cNvPr id="5" name="Inhaltsplatzhalter 4">
            <a:extLst>
              <a:ext uri="{FF2B5EF4-FFF2-40B4-BE49-F238E27FC236}">
                <a16:creationId xmlns:a16="http://schemas.microsoft.com/office/drawing/2014/main" id="{63994219-B47F-8BA4-7484-1BEB7E7274C0}"/>
              </a:ext>
            </a:extLst>
          </p:cNvPr>
          <p:cNvSpPr>
            <a:spLocks noGrp="1"/>
          </p:cNvSpPr>
          <p:nvPr>
            <p:ph sz="quarter" idx="12"/>
          </p:nvPr>
        </p:nvSpPr>
        <p:spPr>
          <a:xfrm>
            <a:off x="3858281" y="266956"/>
            <a:ext cx="8059083" cy="5472112"/>
          </a:xfrm>
        </p:spPr>
        <p:txBody>
          <a:bodyPr/>
          <a:lstStyle/>
          <a:p>
            <a:r>
              <a:rPr lang="de-DE" sz="2300" dirty="0">
                <a:latin typeface="Arial" panose="020B0604020202020204" pitchFamily="34" charset="0"/>
                <a:cs typeface="Arial" panose="020B0604020202020204" pitchFamily="34" charset="0"/>
              </a:rPr>
              <a:t>Informationen zur Einschulung und zur ersten Schulwoche</a:t>
            </a:r>
          </a:p>
          <a:p>
            <a:r>
              <a:rPr lang="de-DE" sz="2300" dirty="0">
                <a:latin typeface="Arial" panose="020B0604020202020204" pitchFamily="34" charset="0"/>
                <a:cs typeface="Arial" panose="020B0604020202020204" pitchFamily="34" charset="0"/>
              </a:rPr>
              <a:t>Entschuldigungsverfahren</a:t>
            </a:r>
          </a:p>
          <a:p>
            <a:r>
              <a:rPr lang="de-DE" sz="2300" dirty="0">
                <a:latin typeface="Arial" panose="020B0604020202020204" pitchFamily="34" charset="0"/>
                <a:cs typeface="Arial" panose="020B0604020202020204" pitchFamily="34" charset="0"/>
              </a:rPr>
              <a:t>Ansprechpartner bei Problemen und Konflikten</a:t>
            </a:r>
          </a:p>
          <a:p>
            <a:r>
              <a:rPr lang="de-DE" sz="2300" dirty="0">
                <a:latin typeface="Arial" panose="020B0604020202020204" pitchFamily="34" charset="0"/>
                <a:cs typeface="Arial" panose="020B0604020202020204" pitchFamily="34" charset="0"/>
              </a:rPr>
              <a:t>Neuantrag M365 Account</a:t>
            </a:r>
          </a:p>
          <a:p>
            <a:r>
              <a:rPr lang="de-DE" sz="2300" dirty="0">
                <a:latin typeface="Arial" panose="020B0604020202020204" pitchFamily="34" charset="0"/>
                <a:cs typeface="Arial" panose="020B0604020202020204" pitchFamily="34" charset="0"/>
              </a:rPr>
              <a:t>Materialliste</a:t>
            </a:r>
          </a:p>
          <a:p>
            <a:r>
              <a:rPr lang="de-DE" sz="2300" dirty="0">
                <a:latin typeface="Arial" panose="020B0604020202020204" pitchFamily="34" charset="0"/>
                <a:cs typeface="Arial" panose="020B0604020202020204" pitchFamily="34" charset="0"/>
              </a:rPr>
              <a:t>Schließfächer</a:t>
            </a:r>
          </a:p>
          <a:p>
            <a:r>
              <a:rPr lang="de-DE" sz="2300" dirty="0">
                <a:latin typeface="Arial" panose="020B0604020202020204" pitchFamily="34" charset="0"/>
                <a:cs typeface="Arial" panose="020B0604020202020204" pitchFamily="34" charset="0"/>
              </a:rPr>
              <a:t>Zugang zu WebUntis</a:t>
            </a:r>
          </a:p>
          <a:p>
            <a:r>
              <a:rPr lang="de-DE" sz="2300" dirty="0">
                <a:latin typeface="Arial" panose="020B0604020202020204" pitchFamily="34" charset="0"/>
                <a:cs typeface="Arial" panose="020B0604020202020204" pitchFamily="34" charset="0"/>
              </a:rPr>
              <a:t>Mensa</a:t>
            </a:r>
          </a:p>
          <a:p>
            <a:r>
              <a:rPr lang="de-DE" sz="2300" dirty="0">
                <a:latin typeface="Arial" panose="020B0604020202020204" pitchFamily="34" charset="0"/>
                <a:cs typeface="Arial" panose="020B0604020202020204" pitchFamily="34" charset="0"/>
              </a:rPr>
              <a:t>Information über Schullandheime</a:t>
            </a:r>
          </a:p>
          <a:p>
            <a:r>
              <a:rPr lang="de-DE" sz="2300" dirty="0">
                <a:latin typeface="Arial" panose="020B0604020202020204" pitchFamily="34" charset="0"/>
                <a:cs typeface="Arial" panose="020B0604020202020204" pitchFamily="34" charset="0"/>
              </a:rPr>
              <a:t>Mentoring</a:t>
            </a:r>
          </a:p>
          <a:p>
            <a:r>
              <a:rPr lang="de-DE" sz="2300" dirty="0">
                <a:latin typeface="Arial" panose="020B0604020202020204" pitchFamily="34" charset="0"/>
                <a:cs typeface="Arial" panose="020B0604020202020204" pitchFamily="34" charset="0"/>
              </a:rPr>
              <a:t>Förderverein FOHGL</a:t>
            </a:r>
          </a:p>
          <a:p>
            <a:r>
              <a:rPr lang="de-DE" sz="2300" dirty="0">
                <a:latin typeface="Arial" panose="020B0604020202020204" pitchFamily="34" charset="0"/>
                <a:cs typeface="Arial" panose="020B0604020202020204" pitchFamily="34" charset="0"/>
              </a:rPr>
              <a:t>Schulwegeplan</a:t>
            </a:r>
          </a:p>
          <a:p>
            <a:r>
              <a:rPr lang="de-DE" sz="2300" dirty="0">
                <a:latin typeface="Arial" panose="020B0604020202020204" pitchFamily="34" charset="0"/>
                <a:cs typeface="Arial" panose="020B0604020202020204" pitchFamily="34" charset="0"/>
              </a:rPr>
              <a:t>Schulsozialarbeit</a:t>
            </a:r>
          </a:p>
          <a:p>
            <a:r>
              <a:rPr lang="de-DE" sz="2300" dirty="0">
                <a:latin typeface="Arial" panose="020B0604020202020204" pitchFamily="34" charset="0"/>
                <a:cs typeface="Arial" panose="020B0604020202020204" pitchFamily="34" charset="0"/>
              </a:rPr>
              <a:t>Betreuungsmöglichkeiten im TZI</a:t>
            </a:r>
          </a:p>
          <a:p>
            <a:r>
              <a:rPr lang="de-DE" sz="2300" dirty="0">
                <a:latin typeface="Arial" panose="020B0604020202020204" pitchFamily="34" charset="0"/>
                <a:cs typeface="Arial" panose="020B0604020202020204" pitchFamily="34" charset="0"/>
              </a:rPr>
              <a:t>Medienprävention</a:t>
            </a:r>
          </a:p>
          <a:p>
            <a:endParaRPr lang="de-DE" dirty="0"/>
          </a:p>
        </p:txBody>
      </p:sp>
    </p:spTree>
    <p:extLst>
      <p:ext uri="{BB962C8B-B14F-4D97-AF65-F5344CB8AC3E}">
        <p14:creationId xmlns:p14="http://schemas.microsoft.com/office/powerpoint/2010/main" val="304269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9BA9C-81EE-13C9-843A-510D0C505795}"/>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6749EE9-D7A5-9994-DCB7-BB7493C92CA8}"/>
              </a:ext>
            </a:extLst>
          </p:cNvPr>
          <p:cNvSpPr>
            <a:spLocks noGrp="1"/>
          </p:cNvSpPr>
          <p:nvPr>
            <p:ph type="title"/>
          </p:nvPr>
        </p:nvSpPr>
        <p:spPr>
          <a:xfrm>
            <a:off x="633542" y="1062094"/>
            <a:ext cx="10440000" cy="467811"/>
          </a:xfrm>
        </p:spPr>
        <p:txBody>
          <a:bodyPr/>
          <a:lstStyle/>
          <a:p>
            <a:r>
              <a:rPr lang="de-DE" dirty="0"/>
              <a:t>Lieblings-Beschäftigung – KIM/JIM-Studie 2024/25</a:t>
            </a:r>
          </a:p>
        </p:txBody>
      </p:sp>
      <p:pic>
        <p:nvPicPr>
          <p:cNvPr id="5" name="Grafik 4">
            <a:extLst>
              <a:ext uri="{FF2B5EF4-FFF2-40B4-BE49-F238E27FC236}">
                <a16:creationId xmlns:a16="http://schemas.microsoft.com/office/drawing/2014/main" id="{F0896353-FE02-B144-C030-9EAA0BBB5882}"/>
              </a:ext>
            </a:extLst>
          </p:cNvPr>
          <p:cNvPicPr>
            <a:picLocks noChangeAspect="1"/>
          </p:cNvPicPr>
          <p:nvPr/>
        </p:nvPicPr>
        <p:blipFill>
          <a:blip r:embed="rId3"/>
          <a:stretch>
            <a:fillRect/>
          </a:stretch>
        </p:blipFill>
        <p:spPr>
          <a:xfrm>
            <a:off x="214826" y="1529905"/>
            <a:ext cx="5881174" cy="5220490"/>
          </a:xfrm>
          <a:prstGeom prst="rect">
            <a:avLst/>
          </a:prstGeom>
        </p:spPr>
      </p:pic>
      <p:sp>
        <p:nvSpPr>
          <p:cNvPr id="6" name="Textfeld 5">
            <a:extLst>
              <a:ext uri="{FF2B5EF4-FFF2-40B4-BE49-F238E27FC236}">
                <a16:creationId xmlns:a16="http://schemas.microsoft.com/office/drawing/2014/main" id="{6237E161-F2B8-C457-4BAD-5D30B31D7CB3}"/>
              </a:ext>
            </a:extLst>
          </p:cNvPr>
          <p:cNvSpPr txBox="1"/>
          <p:nvPr/>
        </p:nvSpPr>
        <p:spPr>
          <a:xfrm>
            <a:off x="6796215" y="2211859"/>
            <a:ext cx="488091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Verdana"/>
                <a:ea typeface="+mn-ea"/>
                <a:cs typeface="+mn-cs"/>
              </a:rPr>
              <a:t>Die Lebenswirklichkeit unserer Kinder sind digitale Medien, deshalb ist es so wichtig, dass wir den Umgang damit (er-)klären.</a:t>
            </a:r>
          </a:p>
        </p:txBody>
      </p:sp>
    </p:spTree>
    <p:extLst>
      <p:ext uri="{BB962C8B-B14F-4D97-AF65-F5344CB8AC3E}">
        <p14:creationId xmlns:p14="http://schemas.microsoft.com/office/powerpoint/2010/main" val="127389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676D7A5-EDEB-3410-3CF8-9A37D830184F}"/>
              </a:ext>
            </a:extLst>
          </p:cNvPr>
          <p:cNvSpPr>
            <a:spLocks noGrp="1"/>
          </p:cNvSpPr>
          <p:nvPr>
            <p:ph type="title"/>
          </p:nvPr>
        </p:nvSpPr>
        <p:spPr/>
        <p:txBody>
          <a:bodyPr/>
          <a:lstStyle/>
          <a:p>
            <a:r>
              <a:rPr kumimoji="0" lang="de-DE" sz="3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Bilder im Netz – was geht? </a:t>
            </a:r>
            <a:endParaRPr lang="de-DE" dirty="0"/>
          </a:p>
        </p:txBody>
      </p:sp>
      <p:pic>
        <p:nvPicPr>
          <p:cNvPr id="16" name="Grafik 15">
            <a:extLst>
              <a:ext uri="{FF2B5EF4-FFF2-40B4-BE49-F238E27FC236}">
                <a16:creationId xmlns:a16="http://schemas.microsoft.com/office/drawing/2014/main" id="{846FDDC8-F0BC-EC2A-7C55-8EE1A9C58A97}"/>
              </a:ext>
            </a:extLst>
          </p:cNvPr>
          <p:cNvPicPr>
            <a:picLocks noChangeAspect="1"/>
          </p:cNvPicPr>
          <p:nvPr/>
        </p:nvPicPr>
        <p:blipFill>
          <a:blip r:embed="rId3"/>
          <a:stretch>
            <a:fillRect/>
          </a:stretch>
        </p:blipFill>
        <p:spPr>
          <a:xfrm>
            <a:off x="764025" y="2111915"/>
            <a:ext cx="3741097" cy="3786536"/>
          </a:xfrm>
          <a:prstGeom prst="rect">
            <a:avLst/>
          </a:prstGeom>
        </p:spPr>
      </p:pic>
      <p:sp>
        <p:nvSpPr>
          <p:cNvPr id="4" name="Rechteck 3">
            <a:extLst>
              <a:ext uri="{FF2B5EF4-FFF2-40B4-BE49-F238E27FC236}">
                <a16:creationId xmlns:a16="http://schemas.microsoft.com/office/drawing/2014/main" id="{23B5ACAE-CA4C-B45E-8C34-58888DE34B3B}"/>
              </a:ext>
            </a:extLst>
          </p:cNvPr>
          <p:cNvSpPr/>
          <p:nvPr/>
        </p:nvSpPr>
        <p:spPr>
          <a:xfrm>
            <a:off x="4867276" y="2066491"/>
            <a:ext cx="7067550" cy="3495509"/>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r>
              <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rPr>
              <a:t>Aufnahmen mit dem Handy sind schnell gemacht: aber sind Selfies und Aufnahmen von anderen OK?</a:t>
            </a:r>
          </a:p>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r>
              <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rPr>
              <a:t>Welche Bilder oder Aufnahmen dürfen gepostet werden?</a:t>
            </a:r>
          </a:p>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endPar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endParaRPr>
          </a:p>
        </p:txBody>
      </p:sp>
    </p:spTree>
    <p:extLst>
      <p:ext uri="{BB962C8B-B14F-4D97-AF65-F5344CB8AC3E}">
        <p14:creationId xmlns:p14="http://schemas.microsoft.com/office/powerpoint/2010/main" val="313686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4D7ED-6EA4-A895-86DB-FC2A84BFB9BD}"/>
              </a:ext>
            </a:extLst>
          </p:cNvPr>
          <p:cNvSpPr>
            <a:spLocks noGrp="1"/>
          </p:cNvSpPr>
          <p:nvPr>
            <p:ph type="title"/>
          </p:nvPr>
        </p:nvSpPr>
        <p:spPr/>
        <p:txBody>
          <a:bodyPr/>
          <a:lstStyle/>
          <a:p>
            <a:r>
              <a:rPr lang="de-DE" sz="3200" b="1" dirty="0">
                <a:latin typeface="Calibri" panose="020F0502020204030204" pitchFamily="34" charset="0"/>
              </a:rPr>
              <a:t>Das Recht am eigenen Bild</a:t>
            </a:r>
            <a:br>
              <a:rPr lang="de-DE" sz="3200" b="1" dirty="0">
                <a:latin typeface="Calibri" panose="020F0502020204030204" pitchFamily="34" charset="0"/>
              </a:rPr>
            </a:br>
            <a:endParaRPr lang="de-DE" dirty="0"/>
          </a:p>
        </p:txBody>
      </p:sp>
      <p:sp>
        <p:nvSpPr>
          <p:cNvPr id="3" name="Inhaltsplatzhalter 2">
            <a:extLst>
              <a:ext uri="{FF2B5EF4-FFF2-40B4-BE49-F238E27FC236}">
                <a16:creationId xmlns:a16="http://schemas.microsoft.com/office/drawing/2014/main" id="{36364D8E-D6DC-6031-A449-6DD0289842FF}"/>
              </a:ext>
            </a:extLst>
          </p:cNvPr>
          <p:cNvSpPr>
            <a:spLocks noGrp="1"/>
          </p:cNvSpPr>
          <p:nvPr>
            <p:ph sz="quarter" idx="16"/>
          </p:nvPr>
        </p:nvSpPr>
        <p:spPr/>
        <p:txBody>
          <a:bodyPr/>
          <a:lstStyle/>
          <a:p>
            <a:r>
              <a:rPr lang="de-DE" sz="2000" dirty="0">
                <a:latin typeface="+mj-lt"/>
              </a:rPr>
              <a:t>Zu den Persönlichkeitsrechten gehört das Recht am eigenen Bild  (und bei Audioaufnahmen von Bedeutung das Recht an der eigenen Stimme). </a:t>
            </a:r>
            <a:br>
              <a:rPr lang="de-DE" sz="2000" dirty="0">
                <a:latin typeface="+mj-lt"/>
              </a:rPr>
            </a:br>
            <a:r>
              <a:rPr lang="de-DE" sz="2000" b="1" dirty="0">
                <a:latin typeface="+mj-lt"/>
              </a:rPr>
              <a:t>Dies bedeutet, dass grundsätzlich jeder selbst darüber bestimmen kann, ob Bild- und/oder Tonaufnahmen von der eigenen Person  veröffentlicht werden dürfen.</a:t>
            </a:r>
          </a:p>
          <a:p>
            <a:endParaRPr lang="de-DE" b="1" dirty="0">
              <a:latin typeface="+mj-lt"/>
            </a:endParaRPr>
          </a:p>
          <a:p>
            <a:r>
              <a:rPr lang="de-DE" sz="2000" b="1" dirty="0">
                <a:latin typeface="+mj-lt"/>
              </a:rPr>
              <a:t>Ausnahmen:</a:t>
            </a:r>
            <a:br>
              <a:rPr lang="de-DE" sz="2000" b="1" dirty="0">
                <a:latin typeface="+mj-lt"/>
              </a:rPr>
            </a:br>
            <a:r>
              <a:rPr lang="de-DE" sz="2000" dirty="0">
                <a:latin typeface="+mj-lt"/>
              </a:rPr>
              <a:t>-</a:t>
            </a:r>
            <a:r>
              <a:rPr lang="de-DE" sz="2000" b="1" dirty="0">
                <a:latin typeface="+mj-lt"/>
              </a:rPr>
              <a:t> </a:t>
            </a:r>
            <a:r>
              <a:rPr lang="de-DE" sz="2000" dirty="0">
                <a:latin typeface="+mj-lt"/>
              </a:rPr>
              <a:t>Bildnisse der Zeitgeschichte/Prominente Personen</a:t>
            </a:r>
            <a:br>
              <a:rPr lang="de-DE" sz="2000" dirty="0">
                <a:latin typeface="+mj-lt"/>
              </a:rPr>
            </a:br>
            <a:r>
              <a:rPr lang="de-DE" sz="2000" dirty="0">
                <a:latin typeface="+mj-lt"/>
              </a:rPr>
              <a:t>- Abgebildeten Personen sind Beiwerke einer Landschaft oder Örtlichkeit</a:t>
            </a:r>
            <a:br>
              <a:rPr lang="de-DE" sz="2000" dirty="0">
                <a:latin typeface="+mj-lt"/>
              </a:rPr>
            </a:br>
            <a:r>
              <a:rPr lang="de-DE" sz="2000" dirty="0">
                <a:latin typeface="+mj-lt"/>
              </a:rPr>
              <a:t>- Bildnis stellt Versammlungen, Aufzüge oder ähnliche Vorgänge dar, </a:t>
            </a:r>
            <a:br>
              <a:rPr lang="de-DE" sz="2000" dirty="0">
                <a:latin typeface="+mj-lt"/>
              </a:rPr>
            </a:br>
            <a:r>
              <a:rPr lang="de-DE" sz="2000" dirty="0">
                <a:latin typeface="+mj-lt"/>
              </a:rPr>
              <a:t>  an denen der Abgebildete teilgenommen hat.</a:t>
            </a:r>
          </a:p>
          <a:p>
            <a:endParaRPr lang="de-DE" sz="2000" b="1" dirty="0">
              <a:latin typeface="+mj-lt"/>
            </a:endParaRPr>
          </a:p>
          <a:p>
            <a:endParaRPr lang="de-DE" dirty="0"/>
          </a:p>
        </p:txBody>
      </p:sp>
    </p:spTree>
    <p:extLst>
      <p:ext uri="{BB962C8B-B14F-4D97-AF65-F5344CB8AC3E}">
        <p14:creationId xmlns:p14="http://schemas.microsoft.com/office/powerpoint/2010/main" val="1092321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4D7ED-6EA4-A895-86DB-FC2A84BFB9BD}"/>
              </a:ext>
            </a:extLst>
          </p:cNvPr>
          <p:cNvSpPr>
            <a:spLocks noGrp="1"/>
          </p:cNvSpPr>
          <p:nvPr>
            <p:ph type="title"/>
          </p:nvPr>
        </p:nvSpPr>
        <p:spPr/>
        <p:txBody>
          <a:bodyPr/>
          <a:lstStyle/>
          <a:p>
            <a:r>
              <a:rPr lang="de-DE" sz="3200" b="1" dirty="0">
                <a:latin typeface="Calibri"/>
                <a:ea typeface="Calibri"/>
                <a:cs typeface="Times New Roman"/>
              </a:rPr>
              <a:t>Gesetzliche Bestimmungen</a:t>
            </a:r>
            <a:br>
              <a:rPr lang="de-DE" sz="3200" b="1" dirty="0">
                <a:latin typeface="Calibri"/>
                <a:ea typeface="Calibri"/>
                <a:cs typeface="Times New Roman"/>
              </a:rPr>
            </a:br>
            <a:r>
              <a:rPr lang="de-DE" sz="3200" b="1" dirty="0">
                <a:solidFill>
                  <a:srgbClr val="FF0000"/>
                </a:solidFill>
                <a:latin typeface="Calibri"/>
                <a:ea typeface="Calibri"/>
                <a:cs typeface="Times New Roman"/>
              </a:rPr>
              <a:t>Achtung:</a:t>
            </a:r>
            <a:r>
              <a:rPr lang="de-DE" sz="3200" b="1" dirty="0">
                <a:latin typeface="Calibri"/>
                <a:ea typeface="Calibri"/>
                <a:cs typeface="Times New Roman"/>
              </a:rPr>
              <a:t> </a:t>
            </a:r>
            <a:r>
              <a:rPr lang="de-DE" sz="3200" b="1" dirty="0">
                <a:solidFill>
                  <a:srgbClr val="FF0000"/>
                </a:solidFill>
                <a:latin typeface="Calibri"/>
                <a:cs typeface="Times New Roman"/>
              </a:rPr>
              <a:t>Verbotene Inhalte im Internet!! </a:t>
            </a:r>
            <a:br>
              <a:rPr lang="de-DE" sz="3200" b="1" dirty="0">
                <a:latin typeface="Calibri"/>
                <a:ea typeface="Calibri"/>
                <a:cs typeface="Times New Roman"/>
              </a:rPr>
            </a:br>
            <a:endParaRPr lang="de-DE" sz="3200" b="1" dirty="0">
              <a:latin typeface="Calibri"/>
              <a:ea typeface="Calibri"/>
              <a:cs typeface="Times New Roman"/>
            </a:endParaRPr>
          </a:p>
        </p:txBody>
      </p:sp>
      <p:sp>
        <p:nvSpPr>
          <p:cNvPr id="3" name="Inhaltsplatzhalter 2">
            <a:extLst>
              <a:ext uri="{FF2B5EF4-FFF2-40B4-BE49-F238E27FC236}">
                <a16:creationId xmlns:a16="http://schemas.microsoft.com/office/drawing/2014/main" id="{36364D8E-D6DC-6031-A449-6DD0289842FF}"/>
              </a:ext>
            </a:extLst>
          </p:cNvPr>
          <p:cNvSpPr>
            <a:spLocks noGrp="1"/>
          </p:cNvSpPr>
          <p:nvPr>
            <p:ph sz="quarter" idx="16"/>
          </p:nvPr>
        </p:nvSpPr>
        <p:spPr>
          <a:xfrm>
            <a:off x="619800" y="2538150"/>
            <a:ext cx="10800000" cy="3996000"/>
          </a:xfrm>
        </p:spPr>
        <p:txBody>
          <a:bodyPr/>
          <a:lstStyle/>
          <a:p>
            <a:r>
              <a:rPr lang="de-DE" sz="2400" dirty="0">
                <a:latin typeface="+mj-lt"/>
              </a:rPr>
              <a:t>Extremistische Inhalte (z.B. Hass gegen Minderheiten, Kennzeichen und Symbole verfassungswidriger Organisationen)</a:t>
            </a:r>
          </a:p>
          <a:p>
            <a:r>
              <a:rPr lang="de-DE" sz="2400" dirty="0">
                <a:latin typeface="+mj-lt"/>
              </a:rPr>
              <a:t>Gewaltverherrlichende Inhalte </a:t>
            </a:r>
            <a:br>
              <a:rPr lang="de-DE" sz="2400" dirty="0">
                <a:latin typeface="+mj-lt"/>
              </a:rPr>
            </a:br>
            <a:r>
              <a:rPr lang="de-DE" sz="2400" dirty="0">
                <a:latin typeface="+mj-lt"/>
              </a:rPr>
              <a:t>(auch Live-Aufnahmen)</a:t>
            </a:r>
          </a:p>
          <a:p>
            <a:r>
              <a:rPr lang="de-DE" sz="2400" dirty="0">
                <a:latin typeface="+mj-lt"/>
              </a:rPr>
              <a:t>Pornografische Aufnahmen</a:t>
            </a:r>
          </a:p>
          <a:p>
            <a:pPr marL="0" indent="0">
              <a:buNone/>
            </a:pPr>
            <a:endParaRPr lang="de-DE" dirty="0">
              <a:latin typeface="+mj-lt"/>
            </a:endParaRPr>
          </a:p>
          <a:p>
            <a:pPr marL="0" indent="0">
              <a:buNone/>
            </a:pPr>
            <a:endParaRPr lang="de-DE" sz="2000" b="1" dirty="0">
              <a:latin typeface="+mj-lt"/>
            </a:endParaRPr>
          </a:p>
          <a:p>
            <a:endParaRPr lang="de-DE" dirty="0"/>
          </a:p>
        </p:txBody>
      </p:sp>
    </p:spTree>
    <p:extLst>
      <p:ext uri="{BB962C8B-B14F-4D97-AF65-F5344CB8AC3E}">
        <p14:creationId xmlns:p14="http://schemas.microsoft.com/office/powerpoint/2010/main" val="335248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70AB7E-7D59-D649-93F8-DC860A14DB9E}"/>
              </a:ext>
            </a:extLst>
          </p:cNvPr>
          <p:cNvSpPr>
            <a:spLocks noGrp="1"/>
          </p:cNvSpPr>
          <p:nvPr>
            <p:ph type="title"/>
          </p:nvPr>
        </p:nvSpPr>
        <p:spPr/>
        <p:txBody>
          <a:bodyPr/>
          <a:lstStyle/>
          <a:p>
            <a:r>
              <a:rPr lang="de-DE" sz="3200" b="1" dirty="0">
                <a:solidFill>
                  <a:prstClr val="black"/>
                </a:solidFill>
                <a:latin typeface="Verdana" panose="020B0604030504040204" pitchFamily="34" charset="0"/>
                <a:ea typeface="Verdana" panose="020B0604030504040204" pitchFamily="34" charset="0"/>
              </a:rPr>
              <a:t>Chatten – aber fair!</a:t>
            </a:r>
            <a:endParaRPr lang="de-DE" dirty="0"/>
          </a:p>
        </p:txBody>
      </p:sp>
      <p:sp>
        <p:nvSpPr>
          <p:cNvPr id="3" name="Inhaltsplatzhalter 2">
            <a:extLst>
              <a:ext uri="{FF2B5EF4-FFF2-40B4-BE49-F238E27FC236}">
                <a16:creationId xmlns:a16="http://schemas.microsoft.com/office/drawing/2014/main" id="{11B7E411-7532-2840-FC06-E4C1B1E3FFC3}"/>
              </a:ext>
            </a:extLst>
          </p:cNvPr>
          <p:cNvSpPr>
            <a:spLocks noGrp="1"/>
          </p:cNvSpPr>
          <p:nvPr>
            <p:ph sz="quarter" idx="16"/>
          </p:nvPr>
        </p:nvSpPr>
        <p:spPr>
          <a:xfrm>
            <a:off x="696000" y="2009213"/>
            <a:ext cx="10800000" cy="2431526"/>
          </a:xfrm>
        </p:spPr>
        <p:txBody>
          <a:bodyPr/>
          <a:lstStyle/>
          <a:p>
            <a:r>
              <a:rPr lang="de-DE" dirty="0"/>
              <a:t>Im Chat kann es manchmal ganz schön zur Sache gehen: Stichwort Cybermobbing. Es ist wichtig, Umgangsregeln auch fürs Handy festzulegen.</a:t>
            </a:r>
          </a:p>
          <a:p>
            <a:r>
              <a:rPr lang="de-DE" dirty="0"/>
              <a:t>Bilder können heute bereits mit KI verändert werden und so neue Realitäten kreieren die u.U. gar nicht real sind. </a:t>
            </a:r>
          </a:p>
          <a:p>
            <a:r>
              <a:rPr lang="de-DE" dirty="0"/>
              <a:t>Mit Emojis können schnell Dinge „gesagt“ werden. Aber </a:t>
            </a:r>
            <a:r>
              <a:rPr lang="de-DE" dirty="0" err="1"/>
              <a:t>vorsicht</a:t>
            </a:r>
            <a:r>
              <a:rPr lang="de-DE" dirty="0"/>
              <a:t>, diese haben oft eine Doppelbedeutung, die uns Erwachsenen nicht klar ist! </a:t>
            </a:r>
          </a:p>
          <a:p>
            <a:r>
              <a:rPr lang="de-DE" dirty="0"/>
              <a:t>Früher war Mobbing auf Schule begrenzt – heute durch </a:t>
            </a:r>
            <a:r>
              <a:rPr lang="de-DE" dirty="0" err="1"/>
              <a:t>Social</a:t>
            </a:r>
            <a:r>
              <a:rPr lang="de-DE" dirty="0"/>
              <a:t> Media 24/7!</a:t>
            </a:r>
          </a:p>
          <a:p>
            <a:r>
              <a:rPr lang="de-DE" dirty="0"/>
              <a:t>Was einmal im Netz ist, lässt sich nur schwer wieder entfernen</a:t>
            </a:r>
          </a:p>
          <a:p>
            <a:r>
              <a:rPr lang="de-DE" dirty="0"/>
              <a:t>17% aller Schüler*innen im Alter zwischen 7-20 Jahren waren bereits Cybermobbing-Opfer</a:t>
            </a:r>
          </a:p>
          <a:p>
            <a:r>
              <a:rPr lang="de-DE" dirty="0"/>
              <a:t>Wie viele Messenger-Dienste braucht mein Kind?</a:t>
            </a:r>
          </a:p>
          <a:p>
            <a:pPr marL="0" indent="0">
              <a:buNone/>
            </a:pPr>
            <a:br>
              <a:rPr lang="de-DE" dirty="0"/>
            </a:br>
            <a:br>
              <a:rPr lang="de-DE" dirty="0"/>
            </a:br>
            <a:endParaRPr lang="de-DE" dirty="0"/>
          </a:p>
          <a:p>
            <a:pPr marL="0" indent="0">
              <a:buNone/>
            </a:pPr>
            <a:endParaRPr lang="de-DE" dirty="0"/>
          </a:p>
          <a:p>
            <a:pPr marL="0" indent="0">
              <a:buNone/>
            </a:pPr>
            <a:endParaRPr lang="de-DE" dirty="0"/>
          </a:p>
        </p:txBody>
      </p:sp>
    </p:spTree>
    <p:extLst>
      <p:ext uri="{BB962C8B-B14F-4D97-AF65-F5344CB8AC3E}">
        <p14:creationId xmlns:p14="http://schemas.microsoft.com/office/powerpoint/2010/main" val="1419021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4D7ED-6EA4-A895-86DB-FC2A84BFB9BD}"/>
              </a:ext>
            </a:extLst>
          </p:cNvPr>
          <p:cNvSpPr>
            <a:spLocks noGrp="1"/>
          </p:cNvSpPr>
          <p:nvPr>
            <p:ph type="title"/>
          </p:nvPr>
        </p:nvSpPr>
        <p:spPr/>
        <p:txBody>
          <a:bodyPr/>
          <a:lstStyle/>
          <a:p>
            <a:r>
              <a:rPr lang="de-DE" sz="2800" b="1" dirty="0">
                <a:latin typeface="+mj-lt"/>
                <a:ea typeface="Calibri"/>
                <a:cs typeface="Times New Roman"/>
              </a:rPr>
              <a:t>Alternative Messenger</a:t>
            </a:r>
            <a:br>
              <a:rPr lang="de-DE" sz="3200" b="1" dirty="0">
                <a:latin typeface="Calibri"/>
                <a:ea typeface="Calibri"/>
                <a:cs typeface="Times New Roman"/>
              </a:rPr>
            </a:br>
            <a:br>
              <a:rPr lang="de-DE" sz="3200" b="1" dirty="0">
                <a:latin typeface="Calibri"/>
                <a:ea typeface="Calibri"/>
                <a:cs typeface="Times New Roman"/>
              </a:rPr>
            </a:br>
            <a:br>
              <a:rPr lang="de-DE" sz="3200" b="1" dirty="0">
                <a:latin typeface="Calibri"/>
                <a:ea typeface="Calibri"/>
                <a:cs typeface="Times New Roman"/>
              </a:rPr>
            </a:br>
            <a:endParaRPr lang="de-DE" sz="3200" b="1" dirty="0">
              <a:latin typeface="Calibri"/>
              <a:ea typeface="Calibri"/>
              <a:cs typeface="Times New Roman"/>
            </a:endParaRPr>
          </a:p>
        </p:txBody>
      </p:sp>
      <p:pic>
        <p:nvPicPr>
          <p:cNvPr id="7" name="Picture 2" descr="3 Threema Tricks – Dotcom-Blog">
            <a:extLst>
              <a:ext uri="{FF2B5EF4-FFF2-40B4-BE49-F238E27FC236}">
                <a16:creationId xmlns:a16="http://schemas.microsoft.com/office/drawing/2014/main" id="{CEBF8001-9E70-B933-E0B5-FCF837C69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629" y="218046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ignal: Messenger mit sehr sicherer Verschlüsselung - mobilsicher.de">
            <a:extLst>
              <a:ext uri="{FF2B5EF4-FFF2-40B4-BE49-F238E27FC236}">
                <a16:creationId xmlns:a16="http://schemas.microsoft.com/office/drawing/2014/main" id="{AF4A46E0-5499-4B2B-D3E0-83891CEAA7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42" r="21588"/>
          <a:stretch/>
        </p:blipFill>
        <p:spPr bwMode="auto">
          <a:xfrm>
            <a:off x="6809767" y="2219080"/>
            <a:ext cx="2262377" cy="2104512"/>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234E25AC-C026-79CF-6D50-D0E4FDE715DA}"/>
              </a:ext>
            </a:extLst>
          </p:cNvPr>
          <p:cNvSpPr txBox="1"/>
          <p:nvPr/>
        </p:nvSpPr>
        <p:spPr>
          <a:xfrm>
            <a:off x="2888451" y="5094190"/>
            <a:ext cx="80903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Verdana"/>
                <a:ea typeface="+mn-ea"/>
                <a:cs typeface="+mn-cs"/>
              </a:rPr>
              <a:t>Threema 		      Signal</a:t>
            </a:r>
          </a:p>
        </p:txBody>
      </p:sp>
    </p:spTree>
    <p:extLst>
      <p:ext uri="{BB962C8B-B14F-4D97-AF65-F5344CB8AC3E}">
        <p14:creationId xmlns:p14="http://schemas.microsoft.com/office/powerpoint/2010/main" val="82553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4D7ED-6EA4-A895-86DB-FC2A84BFB9BD}"/>
              </a:ext>
            </a:extLst>
          </p:cNvPr>
          <p:cNvSpPr>
            <a:spLocks noGrp="1"/>
          </p:cNvSpPr>
          <p:nvPr>
            <p:ph type="title"/>
          </p:nvPr>
        </p:nvSpPr>
        <p:spPr/>
        <p:txBody>
          <a:bodyPr/>
          <a:lstStyle/>
          <a:p>
            <a:r>
              <a:rPr lang="de-DE" sz="3200" b="1" dirty="0">
                <a:latin typeface="Calibri"/>
                <a:ea typeface="Calibri"/>
                <a:cs typeface="Times New Roman"/>
              </a:rPr>
              <a:t>Datenschutzeinstellungen </a:t>
            </a:r>
            <a:br>
              <a:rPr lang="de-DE" sz="3200" b="1" dirty="0">
                <a:latin typeface="Calibri"/>
                <a:ea typeface="Calibri"/>
                <a:cs typeface="Times New Roman"/>
              </a:rPr>
            </a:br>
            <a:r>
              <a:rPr lang="de-DE" sz="3200" b="1" dirty="0">
                <a:latin typeface="Calibri"/>
                <a:ea typeface="Calibri"/>
                <a:cs typeface="Times New Roman"/>
              </a:rPr>
              <a:t>bei WhatsApp </a:t>
            </a:r>
            <a:br>
              <a:rPr lang="de-DE" sz="3200" b="1" dirty="0">
                <a:latin typeface="Calibri"/>
                <a:ea typeface="Calibri"/>
                <a:cs typeface="Times New Roman"/>
              </a:rPr>
            </a:br>
            <a:br>
              <a:rPr lang="de-DE" sz="3200" b="1" dirty="0">
                <a:latin typeface="Calibri"/>
                <a:ea typeface="Calibri"/>
                <a:cs typeface="Times New Roman"/>
              </a:rPr>
            </a:br>
            <a:br>
              <a:rPr lang="de-DE" sz="3200" b="1" dirty="0">
                <a:latin typeface="Calibri"/>
                <a:ea typeface="Calibri"/>
                <a:cs typeface="Times New Roman"/>
              </a:rPr>
            </a:br>
            <a:endParaRPr lang="de-DE" sz="3200" b="1" dirty="0">
              <a:latin typeface="Calibri"/>
              <a:ea typeface="Calibri"/>
              <a:cs typeface="Times New Roman"/>
            </a:endParaRPr>
          </a:p>
        </p:txBody>
      </p:sp>
      <p:sp>
        <p:nvSpPr>
          <p:cNvPr id="6" name="Textfeld 5">
            <a:extLst>
              <a:ext uri="{FF2B5EF4-FFF2-40B4-BE49-F238E27FC236}">
                <a16:creationId xmlns:a16="http://schemas.microsoft.com/office/drawing/2014/main" id="{F248708B-063C-3BA9-EBBD-6083F176012E}"/>
              </a:ext>
            </a:extLst>
          </p:cNvPr>
          <p:cNvSpPr txBox="1"/>
          <p:nvPr/>
        </p:nvSpPr>
        <p:spPr>
          <a:xfrm>
            <a:off x="9182625" y="6119021"/>
            <a:ext cx="291794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unter Einstellungen/Datenschutz</a:t>
            </a:r>
          </a:p>
        </p:txBody>
      </p:sp>
      <p:pic>
        <p:nvPicPr>
          <p:cNvPr id="7" name="Grafik 6">
            <a:extLst>
              <a:ext uri="{FF2B5EF4-FFF2-40B4-BE49-F238E27FC236}">
                <a16:creationId xmlns:a16="http://schemas.microsoft.com/office/drawing/2014/main" id="{2155CF7B-9CEF-395A-15E3-30345A6AB3C1}"/>
              </a:ext>
            </a:extLst>
          </p:cNvPr>
          <p:cNvPicPr>
            <a:picLocks noChangeAspect="1"/>
          </p:cNvPicPr>
          <p:nvPr/>
        </p:nvPicPr>
        <p:blipFill rotWithShape="1">
          <a:blip r:embed="rId2"/>
          <a:srcRect t="3404"/>
          <a:stretch/>
        </p:blipFill>
        <p:spPr>
          <a:xfrm>
            <a:off x="5372711" y="875577"/>
            <a:ext cx="2781300" cy="5520443"/>
          </a:xfrm>
          <a:prstGeom prst="rect">
            <a:avLst/>
          </a:prstGeom>
        </p:spPr>
      </p:pic>
      <p:sp>
        <p:nvSpPr>
          <p:cNvPr id="8" name="Textfeld 7">
            <a:extLst>
              <a:ext uri="{FF2B5EF4-FFF2-40B4-BE49-F238E27FC236}">
                <a16:creationId xmlns:a16="http://schemas.microsoft.com/office/drawing/2014/main" id="{09C691F2-0A70-6E0C-DDD1-A8CA2E9599EE}"/>
              </a:ext>
            </a:extLst>
          </p:cNvPr>
          <p:cNvSpPr txBox="1"/>
          <p:nvPr/>
        </p:nvSpPr>
        <p:spPr>
          <a:xfrm>
            <a:off x="5450374" y="1841041"/>
            <a:ext cx="3709132" cy="2616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1" u="none" strike="noStrike" kern="1200" cap="none" spc="0" normalizeH="0" baseline="0" noProof="0" dirty="0">
                <a:ln>
                  <a:noFill/>
                </a:ln>
                <a:solidFill>
                  <a:prstClr val="black"/>
                </a:solidFill>
                <a:effectLst/>
                <a:uLnTx/>
                <a:uFillTx/>
                <a:latin typeface="Calibri"/>
                <a:ea typeface="+mn-ea"/>
                <a:cs typeface="+mn-cs"/>
              </a:rPr>
              <a:t>Alle/Meine Kontakte/Meine Kontakte außer/Niemand…</a:t>
            </a:r>
          </a:p>
        </p:txBody>
      </p:sp>
      <p:pic>
        <p:nvPicPr>
          <p:cNvPr id="9" name="Grafik 8">
            <a:extLst>
              <a:ext uri="{FF2B5EF4-FFF2-40B4-BE49-F238E27FC236}">
                <a16:creationId xmlns:a16="http://schemas.microsoft.com/office/drawing/2014/main" id="{6D04EEDF-BA72-35B4-B9EF-71684CB2A4C9}"/>
              </a:ext>
            </a:extLst>
          </p:cNvPr>
          <p:cNvPicPr>
            <a:picLocks noChangeAspect="1"/>
          </p:cNvPicPr>
          <p:nvPr/>
        </p:nvPicPr>
        <p:blipFill>
          <a:blip r:embed="rId3"/>
          <a:stretch>
            <a:fillRect/>
          </a:stretch>
        </p:blipFill>
        <p:spPr>
          <a:xfrm>
            <a:off x="5475936" y="2345097"/>
            <a:ext cx="3706689" cy="304826"/>
          </a:xfrm>
          <a:prstGeom prst="rect">
            <a:avLst/>
          </a:prstGeom>
        </p:spPr>
      </p:pic>
      <p:sp>
        <p:nvSpPr>
          <p:cNvPr id="10" name="Rechteck 9">
            <a:extLst>
              <a:ext uri="{FF2B5EF4-FFF2-40B4-BE49-F238E27FC236}">
                <a16:creationId xmlns:a16="http://schemas.microsoft.com/office/drawing/2014/main" id="{657904F5-F8B0-89E0-E1DF-EE6492025A26}"/>
              </a:ext>
            </a:extLst>
          </p:cNvPr>
          <p:cNvSpPr/>
          <p:nvPr/>
        </p:nvSpPr>
        <p:spPr>
          <a:xfrm>
            <a:off x="5442634" y="3504992"/>
            <a:ext cx="33522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1" u="none" strike="noStrike" kern="1200" cap="none" spc="0" normalizeH="0" baseline="0" noProof="0" dirty="0">
                <a:ln>
                  <a:noFill/>
                </a:ln>
                <a:solidFill>
                  <a:prstClr val="black"/>
                </a:solidFill>
                <a:effectLst/>
                <a:uLnTx/>
                <a:uFillTx/>
                <a:latin typeface="Calibri"/>
                <a:ea typeface="+mn-ea"/>
                <a:cs typeface="+mn-cs"/>
              </a:rPr>
              <a:t>Meine Kontakte/Meine Kontakte außer/Nur teilen mit…</a:t>
            </a:r>
          </a:p>
        </p:txBody>
      </p:sp>
      <p:sp>
        <p:nvSpPr>
          <p:cNvPr id="11" name="Rechteck 10">
            <a:extLst>
              <a:ext uri="{FF2B5EF4-FFF2-40B4-BE49-F238E27FC236}">
                <a16:creationId xmlns:a16="http://schemas.microsoft.com/office/drawing/2014/main" id="{22DD53D2-26A7-951C-D896-4801C4EF0EAC}"/>
              </a:ext>
            </a:extLst>
          </p:cNvPr>
          <p:cNvSpPr/>
          <p:nvPr/>
        </p:nvSpPr>
        <p:spPr>
          <a:xfrm>
            <a:off x="5475935" y="2937075"/>
            <a:ext cx="3355406"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1" u="none" strike="noStrike" kern="1200" cap="none" spc="0" normalizeH="0" baseline="0" noProof="0" dirty="0">
                <a:ln>
                  <a:noFill/>
                </a:ln>
                <a:solidFill>
                  <a:prstClr val="black"/>
                </a:solidFill>
                <a:effectLst/>
                <a:uLnTx/>
                <a:uFillTx/>
                <a:latin typeface="Calibri"/>
                <a:ea typeface="+mn-ea"/>
                <a:cs typeface="+mn-cs"/>
              </a:rPr>
              <a:t>Alle/Meine Kontakte/Meine Kontakte außer/Niemand…</a:t>
            </a:r>
          </a:p>
        </p:txBody>
      </p:sp>
      <p:sp>
        <p:nvSpPr>
          <p:cNvPr id="12" name="Textfeld 11">
            <a:extLst>
              <a:ext uri="{FF2B5EF4-FFF2-40B4-BE49-F238E27FC236}">
                <a16:creationId xmlns:a16="http://schemas.microsoft.com/office/drawing/2014/main" id="{53D32B91-C8B4-0AE9-1E8B-D5C64CFB2BEB}"/>
              </a:ext>
            </a:extLst>
          </p:cNvPr>
          <p:cNvSpPr txBox="1"/>
          <p:nvPr/>
        </p:nvSpPr>
        <p:spPr>
          <a:xfrm rot="790012">
            <a:off x="5871315" y="2874050"/>
            <a:ext cx="6067796" cy="1785104"/>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FF0000"/>
                </a:solidFill>
                <a:effectLst/>
                <a:uLnTx/>
                <a:uFillTx/>
                <a:latin typeface="Calibri"/>
                <a:ea typeface="+mn-ea"/>
                <a:cs typeface="+mn-cs"/>
              </a:rPr>
              <a:t>Überlege gut, wer mehr über dich erfahren darf!</a:t>
            </a:r>
            <a:br>
              <a:rPr kumimoji="0" lang="de-DE" sz="2200" b="0" i="0" u="none" strike="noStrike" kern="1200" cap="none" spc="0" normalizeH="0" baseline="0" noProof="0" dirty="0">
                <a:ln>
                  <a:noFill/>
                </a:ln>
                <a:solidFill>
                  <a:srgbClr val="FF0000"/>
                </a:solidFill>
                <a:effectLst/>
                <a:uLnTx/>
                <a:uFillTx/>
                <a:latin typeface="Calibri"/>
                <a:ea typeface="+mn-ea"/>
                <a:cs typeface="+mn-cs"/>
              </a:rPr>
            </a:br>
            <a:r>
              <a:rPr kumimoji="0" lang="de-DE" sz="2200" b="1" i="0" u="none" strike="noStrike" kern="1200" cap="none" spc="0" normalizeH="0" baseline="0" noProof="0" dirty="0">
                <a:ln>
                  <a:noFill/>
                </a:ln>
                <a:solidFill>
                  <a:srgbClr val="FF0000"/>
                </a:solidFill>
                <a:effectLst/>
                <a:uLnTx/>
                <a:uFillTx/>
                <a:latin typeface="Calibri"/>
                <a:ea typeface="+mn-ea"/>
                <a:cs typeface="+mn-cs"/>
              </a:rPr>
              <a:t>TIPP:</a:t>
            </a:r>
            <a:br>
              <a:rPr kumimoji="0" lang="de-DE" sz="2200" b="0" i="0" u="none" strike="noStrike" kern="1200" cap="none" spc="0" normalizeH="0" baseline="0" noProof="0" dirty="0">
                <a:ln>
                  <a:noFill/>
                </a:ln>
                <a:solidFill>
                  <a:srgbClr val="FF0000"/>
                </a:solidFill>
                <a:effectLst/>
                <a:uLnTx/>
                <a:uFillTx/>
                <a:latin typeface="Calibri"/>
                <a:ea typeface="+mn-ea"/>
                <a:cs typeface="+mn-cs"/>
              </a:rPr>
            </a:br>
            <a:r>
              <a:rPr kumimoji="0" lang="de-DE" sz="2200" b="0" i="0" u="none" strike="noStrike" kern="1200" cap="none" spc="0" normalizeH="0" baseline="0" noProof="0" dirty="0">
                <a:ln>
                  <a:noFill/>
                </a:ln>
                <a:solidFill>
                  <a:srgbClr val="FF0000"/>
                </a:solidFill>
                <a:effectLst/>
                <a:uLnTx/>
                <a:uFillTx/>
                <a:latin typeface="Calibri"/>
                <a:ea typeface="+mn-ea"/>
                <a:cs typeface="+mn-cs"/>
              </a:rPr>
              <a:t>Nur deine Kontakte sollten deinen online-Stempel, </a:t>
            </a:r>
            <a:br>
              <a:rPr kumimoji="0" lang="de-DE" sz="2200" b="0" i="0" u="none" strike="noStrike" kern="1200" cap="none" spc="0" normalizeH="0" baseline="0" noProof="0" dirty="0">
                <a:ln>
                  <a:noFill/>
                </a:ln>
                <a:solidFill>
                  <a:srgbClr val="FF0000"/>
                </a:solidFill>
                <a:effectLst/>
                <a:uLnTx/>
                <a:uFillTx/>
                <a:latin typeface="Calibri"/>
                <a:ea typeface="+mn-ea"/>
                <a:cs typeface="+mn-cs"/>
              </a:rPr>
            </a:br>
            <a:r>
              <a:rPr kumimoji="0" lang="de-DE" sz="2200" b="0" i="0" u="none" strike="noStrike" kern="1200" cap="none" spc="0" normalizeH="0" baseline="0" noProof="0" dirty="0">
                <a:ln>
                  <a:noFill/>
                </a:ln>
                <a:solidFill>
                  <a:srgbClr val="FF0000"/>
                </a:solidFill>
                <a:effectLst/>
                <a:uLnTx/>
                <a:uFillTx/>
                <a:latin typeface="Calibri"/>
                <a:ea typeface="+mn-ea"/>
                <a:cs typeface="+mn-cs"/>
              </a:rPr>
              <a:t>dein Profilbild und die Info dazu sehen!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FF0000"/>
                </a:solidFill>
                <a:effectLst/>
                <a:uLnTx/>
                <a:uFillTx/>
                <a:latin typeface="Calibri"/>
                <a:ea typeface="+mn-ea"/>
                <a:cs typeface="+mn-cs"/>
              </a:rPr>
              <a:t>Begrenze auch, wer deinen Status sieht!!</a:t>
            </a:r>
          </a:p>
        </p:txBody>
      </p:sp>
    </p:spTree>
    <p:extLst>
      <p:ext uri="{BB962C8B-B14F-4D97-AF65-F5344CB8AC3E}">
        <p14:creationId xmlns:p14="http://schemas.microsoft.com/office/powerpoint/2010/main" val="107057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676D7A5-EDEB-3410-3CF8-9A37D830184F}"/>
              </a:ext>
            </a:extLst>
          </p:cNvPr>
          <p:cNvSpPr>
            <a:spLocks noGrp="1"/>
          </p:cNvSpPr>
          <p:nvPr>
            <p:ph type="title"/>
          </p:nvPr>
        </p:nvSpPr>
        <p:spPr/>
        <p:txBody>
          <a:bodyPr/>
          <a:lstStyle/>
          <a:p>
            <a:r>
              <a:rPr kumimoji="0" lang="de-DE" sz="3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Sicherer unterwegs – </a:t>
            </a:r>
            <a:r>
              <a:rPr lang="de-DE" dirty="0">
                <a:solidFill>
                  <a:prstClr val="black"/>
                </a:solidFill>
              </a:rPr>
              <a:t>Einstellungen prüfen</a:t>
            </a:r>
            <a:br>
              <a:rPr kumimoji="0" lang="de-DE" sz="3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br>
            <a:r>
              <a:rPr kumimoji="0" lang="de-DE" sz="3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endParaRPr lang="de-DE" dirty="0"/>
          </a:p>
        </p:txBody>
      </p:sp>
      <p:pic>
        <p:nvPicPr>
          <p:cNvPr id="5" name="Grafik 4">
            <a:extLst>
              <a:ext uri="{FF2B5EF4-FFF2-40B4-BE49-F238E27FC236}">
                <a16:creationId xmlns:a16="http://schemas.microsoft.com/office/drawing/2014/main" id="{E7094C66-3E94-DED7-1271-DA5082AA0DD1}"/>
              </a:ext>
            </a:extLst>
          </p:cNvPr>
          <p:cNvPicPr>
            <a:picLocks noChangeAspect="1"/>
          </p:cNvPicPr>
          <p:nvPr/>
        </p:nvPicPr>
        <p:blipFill>
          <a:blip r:embed="rId2"/>
          <a:stretch>
            <a:fillRect/>
          </a:stretch>
        </p:blipFill>
        <p:spPr>
          <a:xfrm>
            <a:off x="695325" y="1851929"/>
            <a:ext cx="3581400" cy="4858433"/>
          </a:xfrm>
          <a:prstGeom prst="rect">
            <a:avLst/>
          </a:prstGeom>
        </p:spPr>
      </p:pic>
      <p:sp>
        <p:nvSpPr>
          <p:cNvPr id="12" name="Rechteck 11">
            <a:extLst>
              <a:ext uri="{FF2B5EF4-FFF2-40B4-BE49-F238E27FC236}">
                <a16:creationId xmlns:a16="http://schemas.microsoft.com/office/drawing/2014/main" id="{D7B3FCC6-EB23-F66A-0C08-AF1158303C57}"/>
              </a:ext>
            </a:extLst>
          </p:cNvPr>
          <p:cNvSpPr/>
          <p:nvPr/>
        </p:nvSpPr>
        <p:spPr>
          <a:xfrm>
            <a:off x="4867276" y="2066491"/>
            <a:ext cx="7067550" cy="4357283"/>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r>
              <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rPr>
              <a:t>Internet-abc.de</a:t>
            </a:r>
          </a:p>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r>
              <a:rPr kumimoji="0" lang="de-DE" altLang="de-DE" sz="2400" b="0" i="0" u="none" strike="noStrike" kern="1200" cap="none" spc="0" normalizeH="0" baseline="0" noProof="0" dirty="0" err="1">
                <a:ln>
                  <a:noFill/>
                </a:ln>
                <a:solidFill>
                  <a:prstClr val="black"/>
                </a:solidFill>
                <a:effectLst/>
                <a:uLnTx/>
                <a:uFillTx/>
                <a:latin typeface="Verdana"/>
                <a:ea typeface="+mn-ea"/>
                <a:cs typeface="Tahoma" panose="020B0604030504040204" pitchFamily="34" charset="0"/>
              </a:rPr>
              <a:t>Elternguide.online</a:t>
            </a:r>
            <a:endPar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endParaRPr>
          </a:p>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r>
              <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rPr>
              <a:t>Medien-kindersicher.de</a:t>
            </a:r>
          </a:p>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r>
              <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rPr>
              <a:t>Surfen-ohne-risiko.net</a:t>
            </a:r>
          </a:p>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r>
              <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rPr>
              <a:t>Schau-hin.info</a:t>
            </a:r>
          </a:p>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r>
              <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rPr>
              <a:t>klicksafe.de</a:t>
            </a:r>
          </a:p>
          <a:p>
            <a:pPr marL="342900" marR="0" lvl="0" indent="-342900" algn="l" defTabSz="914400" rtl="0" eaLnBrk="1" fontAlgn="auto" latinLnBrk="0" hangingPunct="1">
              <a:lnSpc>
                <a:spcPct val="150000"/>
              </a:lnSpc>
              <a:spcBef>
                <a:spcPts val="0"/>
              </a:spcBef>
              <a:spcAft>
                <a:spcPts val="600"/>
              </a:spcAft>
              <a:buClr>
                <a:srgbClr val="FFC000"/>
              </a:buClr>
              <a:buSzTx/>
              <a:buFont typeface="Wingdings" panose="05000000000000000000" pitchFamily="2" charset="2"/>
              <a:buChar char="§"/>
              <a:tabLst/>
              <a:defRPr/>
            </a:pPr>
            <a:endParaRPr kumimoji="0" lang="de-DE" altLang="de-DE" sz="2400" b="0" i="0" u="none" strike="noStrike" kern="1200" cap="none" spc="0" normalizeH="0" baseline="0" noProof="0" dirty="0">
              <a:ln>
                <a:noFill/>
              </a:ln>
              <a:solidFill>
                <a:prstClr val="black"/>
              </a:solidFill>
              <a:effectLst/>
              <a:uLnTx/>
              <a:uFillTx/>
              <a:latin typeface="Verdana"/>
              <a:ea typeface="+mn-ea"/>
              <a:cs typeface="Tahoma" panose="020B0604030504040204" pitchFamily="34" charset="0"/>
            </a:endParaRPr>
          </a:p>
        </p:txBody>
      </p:sp>
    </p:spTree>
    <p:extLst>
      <p:ext uri="{BB962C8B-B14F-4D97-AF65-F5344CB8AC3E}">
        <p14:creationId xmlns:p14="http://schemas.microsoft.com/office/powerpoint/2010/main" val="101907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22F05E3-EA0F-47B7-9EAF-67C7EA5D04B7}"/>
              </a:ext>
            </a:extLst>
          </p:cNvPr>
          <p:cNvSpPr>
            <a:spLocks noGrp="1"/>
          </p:cNvSpPr>
          <p:nvPr>
            <p:ph type="title"/>
          </p:nvPr>
        </p:nvSpPr>
        <p:spPr>
          <a:xfrm>
            <a:off x="811657" y="1265756"/>
            <a:ext cx="10323667" cy="467811"/>
          </a:xfrm>
        </p:spPr>
        <p:txBody>
          <a:bodyPr/>
          <a:lstStyle/>
          <a:p>
            <a:r>
              <a:rPr lang="de-DE" sz="3200" dirty="0"/>
              <a:t>Geräte kindersicher gestalten:</a:t>
            </a:r>
          </a:p>
        </p:txBody>
      </p:sp>
      <p:pic>
        <p:nvPicPr>
          <p:cNvPr id="4" name="Grafik 3">
            <a:extLst>
              <a:ext uri="{FF2B5EF4-FFF2-40B4-BE49-F238E27FC236}">
                <a16:creationId xmlns:a16="http://schemas.microsoft.com/office/drawing/2014/main" id="{19BC87DF-A363-E9EB-7040-0E90624058CC}"/>
              </a:ext>
            </a:extLst>
          </p:cNvPr>
          <p:cNvPicPr>
            <a:picLocks noChangeAspect="1"/>
          </p:cNvPicPr>
          <p:nvPr/>
        </p:nvPicPr>
        <p:blipFill rotWithShape="1">
          <a:blip r:embed="rId2"/>
          <a:srcRect t="4379" b="16359"/>
          <a:stretch/>
        </p:blipFill>
        <p:spPr>
          <a:xfrm>
            <a:off x="1230923" y="2031022"/>
            <a:ext cx="8953080" cy="3991709"/>
          </a:xfrm>
          <a:prstGeom prst="rect">
            <a:avLst/>
          </a:prstGeom>
        </p:spPr>
      </p:pic>
    </p:spTree>
    <p:extLst>
      <p:ext uri="{BB962C8B-B14F-4D97-AF65-F5344CB8AC3E}">
        <p14:creationId xmlns:p14="http://schemas.microsoft.com/office/powerpoint/2010/main" val="78702598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9E8CCE8-CC22-72FF-DD68-3D20F6C6054F}"/>
              </a:ext>
            </a:extLst>
          </p:cNvPr>
          <p:cNvPicPr>
            <a:picLocks noChangeAspect="1"/>
          </p:cNvPicPr>
          <p:nvPr/>
        </p:nvPicPr>
        <p:blipFill rotWithShape="1">
          <a:blip r:embed="rId2"/>
          <a:srcRect l="1597" t="237" r="1282"/>
          <a:stretch/>
        </p:blipFill>
        <p:spPr>
          <a:xfrm>
            <a:off x="742950" y="1319726"/>
            <a:ext cx="6132682" cy="4409048"/>
          </a:xfrm>
          <a:prstGeom prst="rect">
            <a:avLst/>
          </a:prstGeom>
        </p:spPr>
      </p:pic>
      <p:sp>
        <p:nvSpPr>
          <p:cNvPr id="2" name="Textfeld 1">
            <a:extLst>
              <a:ext uri="{FF2B5EF4-FFF2-40B4-BE49-F238E27FC236}">
                <a16:creationId xmlns:a16="http://schemas.microsoft.com/office/drawing/2014/main" id="{4206E3E3-21A9-F502-0ABF-E9FF6B03EE3F}"/>
              </a:ext>
            </a:extLst>
          </p:cNvPr>
          <p:cNvSpPr txBox="1"/>
          <p:nvPr/>
        </p:nvSpPr>
        <p:spPr>
          <a:xfrm>
            <a:off x="7791450" y="1390650"/>
            <a:ext cx="36576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Verdana"/>
                <a:ea typeface="+mn-ea"/>
                <a:cs typeface="+mn-cs"/>
              </a:rPr>
              <a:t>Überlegen Sie: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Verdana"/>
                <a:ea typeface="+mn-ea"/>
                <a:cs typeface="+mn-cs"/>
              </a:rPr>
              <a:t>Braucht mein Kind wirklich schon ein Smartphone?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Verdana"/>
                <a:ea typeface="+mn-ea"/>
                <a:cs typeface="+mn-cs"/>
              </a:rPr>
              <a:t>Oder tut es auch ein Handy, um erreichbar zu sein?</a:t>
            </a:r>
          </a:p>
        </p:txBody>
      </p:sp>
    </p:spTree>
    <p:extLst>
      <p:ext uri="{BB962C8B-B14F-4D97-AF65-F5344CB8AC3E}">
        <p14:creationId xmlns:p14="http://schemas.microsoft.com/office/powerpoint/2010/main" val="2786161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2273-FA25-13C0-9E67-9D191C52F5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803DA8-24FD-C6BA-9189-CBEAEF9F3BA1}"/>
              </a:ext>
            </a:extLst>
          </p:cNvPr>
          <p:cNvSpPr>
            <a:spLocks noGrp="1"/>
          </p:cNvSpPr>
          <p:nvPr>
            <p:ph type="title"/>
          </p:nvPr>
        </p:nvSpPr>
        <p:spPr/>
        <p:txBody>
          <a:bodyPr/>
          <a:lstStyle/>
          <a:p>
            <a:r>
              <a:rPr lang="de-DE" noProof="0" dirty="0"/>
              <a:t>Informationen</a:t>
            </a:r>
            <a:r>
              <a:rPr lang="en-US" dirty="0"/>
              <a:t> </a:t>
            </a:r>
            <a:r>
              <a:rPr lang="de-DE" noProof="0" dirty="0"/>
              <a:t>zur</a:t>
            </a:r>
            <a:r>
              <a:rPr lang="en-US" dirty="0"/>
              <a:t> </a:t>
            </a:r>
            <a:r>
              <a:rPr lang="de-DE" noProof="0" dirty="0"/>
              <a:t>Einschulung</a:t>
            </a:r>
            <a:r>
              <a:rPr lang="en-US" dirty="0"/>
              <a:t> </a:t>
            </a:r>
            <a:br>
              <a:rPr lang="en-US" dirty="0"/>
            </a:br>
            <a:endParaRPr lang="en-US" dirty="0">
              <a:solidFill>
                <a:srgbClr val="00B050"/>
              </a:solidFill>
            </a:endParaRPr>
          </a:p>
        </p:txBody>
      </p:sp>
      <p:sp>
        <p:nvSpPr>
          <p:cNvPr id="2" name="Rectangle 1">
            <a:extLst>
              <a:ext uri="{FF2B5EF4-FFF2-40B4-BE49-F238E27FC236}">
                <a16:creationId xmlns:a16="http://schemas.microsoft.com/office/drawing/2014/main" id="{78716B19-8D40-9304-5B91-BC6E1DB3F295}"/>
              </a:ext>
            </a:extLst>
          </p:cNvPr>
          <p:cNvSpPr>
            <a:spLocks noGrp="1" noChangeArrowheads="1"/>
          </p:cNvSpPr>
          <p:nvPr>
            <p:ph sz="quarter" idx="12"/>
          </p:nvPr>
        </p:nvSpPr>
        <p:spPr bwMode="auto">
          <a:xfrm>
            <a:off x="3625270" y="-360518"/>
            <a:ext cx="8300167" cy="1006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endParaRPr lang="de-DE"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de-DE"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Einschulung</a:t>
            </a:r>
            <a:r>
              <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der neuen Fünftklässler am</a:t>
            </a:r>
          </a:p>
          <a:p>
            <a:pPr marL="0" indent="0">
              <a:buNone/>
            </a:pPr>
            <a:r>
              <a:rPr lang="de-DE" dirty="0">
                <a:solidFill>
                  <a:srgbClr val="000000"/>
                </a:solidFill>
                <a:ea typeface="Times New Roman" panose="02020603050405020304" pitchFamily="18" charset="0"/>
                <a:cs typeface="Arial" panose="020B0604020202020204" pitchFamily="34" charset="0"/>
              </a:rPr>
              <a:t>    D</a:t>
            </a:r>
            <a:r>
              <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ienstag, den </a:t>
            </a:r>
            <a:r>
              <a:rPr lang="de-DE"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 September, </a:t>
            </a:r>
          </a:p>
          <a:p>
            <a:pPr marL="0" indent="0">
              <a:buNone/>
            </a:pPr>
            <a:r>
              <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um </a:t>
            </a:r>
            <a:r>
              <a:rPr lang="de-DE"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15:00 Uhr in der Rundsporthalle</a:t>
            </a:r>
            <a:r>
              <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indent="0">
              <a:buNone/>
            </a:pP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Parkplätze direkt an der </a:t>
            </a:r>
            <a:r>
              <a:rPr lang="de-DE" dirty="0">
                <a:solidFill>
                  <a:srgbClr val="000000"/>
                </a:solidFill>
                <a:ea typeface="Times New Roman" panose="02020603050405020304" pitchFamily="18" charset="0"/>
                <a:cs typeface="Arial" panose="020B0604020202020204" pitchFamily="34" charset="0"/>
              </a:rPr>
              <a:t>Halle sind begrenzt, </a:t>
            </a: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de-DE" dirty="0">
                <a:solidFill>
                  <a:srgbClr val="000000"/>
                </a:solidFill>
                <a:ea typeface="Times New Roman" panose="02020603050405020304" pitchFamily="18" charset="0"/>
                <a:cs typeface="Arial" panose="020B0604020202020204" pitchFamily="34" charset="0"/>
              </a:rPr>
              <a:t>    wir bitten Sie</a:t>
            </a:r>
            <a:r>
              <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dies bei Ihrer Anreise zu berücksichtigen.</a:t>
            </a:r>
          </a:p>
          <a:p>
            <a:pPr marL="0" indent="0">
              <a:buNone/>
            </a:pP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de-DE" dirty="0">
                <a:solidFill>
                  <a:srgbClr val="000000"/>
                </a:solidFill>
                <a:ea typeface="Times New Roman" panose="02020603050405020304" pitchFamily="18" charset="0"/>
                <a:cs typeface="Arial" panose="020B0604020202020204" pitchFamily="34" charset="0"/>
              </a:rPr>
              <a:t>Begrüßung der Kinder z.B. durch die Schülerpaten und ein vielfältiges Programm.</a:t>
            </a:r>
          </a:p>
          <a:p>
            <a:pPr marL="0" indent="0">
              <a:buNone/>
            </a:pPr>
            <a:endParaRPr lang="de-DE" dirty="0">
              <a:solidFill>
                <a:srgbClr val="000000"/>
              </a:solidFill>
              <a:ea typeface="Times New Roman" panose="02020603050405020304" pitchFamily="18" charset="0"/>
              <a:cs typeface="Arial" panose="020B0604020202020204" pitchFamily="34" charset="0"/>
            </a:endParaRPr>
          </a:p>
          <a:p>
            <a:r>
              <a:rPr lang="de-DE" dirty="0">
                <a:solidFill>
                  <a:srgbClr val="000000"/>
                </a:solidFill>
                <a:ea typeface="Times New Roman" panose="02020603050405020304" pitchFamily="18" charset="0"/>
                <a:cs typeface="Arial" panose="020B0604020202020204" pitchFamily="34" charset="0"/>
              </a:rPr>
              <a:t>Erstes Kennenlernen im Klassenzimmer, Informationen  und Übergabe der Schulbücher. </a:t>
            </a:r>
          </a:p>
          <a:p>
            <a:pPr marL="0" indent="0">
              <a:buNone/>
            </a:pPr>
            <a:endParaRPr lang="de-DE" dirty="0">
              <a:solidFill>
                <a:srgbClr val="000000"/>
              </a:solidFill>
              <a:ea typeface="Times New Roman" panose="02020603050405020304" pitchFamily="18" charset="0"/>
              <a:cs typeface="Arial" panose="020B0604020202020204" pitchFamily="34" charset="0"/>
            </a:endParaRPr>
          </a:p>
          <a:p>
            <a:r>
              <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Zeitgleich Elternkaffee </a:t>
            </a:r>
            <a:r>
              <a:rPr lang="de-DE" dirty="0">
                <a:solidFill>
                  <a:srgbClr val="000000"/>
                </a:solidFill>
                <a:ea typeface="Times New Roman" panose="02020603050405020304" pitchFamily="18" charset="0"/>
                <a:cs typeface="Arial" panose="020B0604020202020204" pitchFamily="34" charset="0"/>
              </a:rPr>
              <a:t>im Foyer und Besuch des Klassenzimmers (S. holen ihre Eltern ab).</a:t>
            </a:r>
          </a:p>
          <a:p>
            <a:endParaRPr lang="de-DE" dirty="0">
              <a:solidFill>
                <a:srgbClr val="000000"/>
              </a:solidFill>
              <a:ea typeface="Times New Roman" panose="02020603050405020304" pitchFamily="18" charset="0"/>
              <a:cs typeface="Arial" panose="020B0604020202020204" pitchFamily="34" charset="0"/>
            </a:endParaRPr>
          </a:p>
          <a:p>
            <a:r>
              <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Ende der Veranst</a:t>
            </a:r>
            <a:r>
              <a:rPr lang="de-DE" dirty="0">
                <a:solidFill>
                  <a:srgbClr val="000000"/>
                </a:solidFill>
                <a:ea typeface="Times New Roman" panose="02020603050405020304" pitchFamily="18" charset="0"/>
                <a:cs typeface="Arial" panose="020B0604020202020204" pitchFamily="34" charset="0"/>
              </a:rPr>
              <a:t>altung gegen </a:t>
            </a:r>
            <a:r>
              <a:rPr lang="de-DE" b="1" dirty="0">
                <a:solidFill>
                  <a:srgbClr val="000000"/>
                </a:solidFill>
                <a:ea typeface="Times New Roman" panose="02020603050405020304" pitchFamily="18" charset="0"/>
                <a:cs typeface="Arial" panose="020B0604020202020204" pitchFamily="34" charset="0"/>
              </a:rPr>
              <a:t>16.30 Uhr. </a:t>
            </a:r>
            <a:endParaRPr lang="de-DE"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e-DE" dirty="0">
              <a:solidFill>
                <a:srgbClr val="000000"/>
              </a:solidFill>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44490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22F05E3-EA0F-47B7-9EAF-67C7EA5D04B7}"/>
              </a:ext>
            </a:extLst>
          </p:cNvPr>
          <p:cNvSpPr>
            <a:spLocks noGrp="1"/>
          </p:cNvSpPr>
          <p:nvPr>
            <p:ph type="title"/>
          </p:nvPr>
        </p:nvSpPr>
        <p:spPr>
          <a:xfrm>
            <a:off x="811657" y="1019535"/>
            <a:ext cx="10323667" cy="467811"/>
          </a:xfrm>
        </p:spPr>
        <p:txBody>
          <a:bodyPr/>
          <a:lstStyle/>
          <a:p>
            <a:r>
              <a:rPr lang="de-DE" sz="3200" dirty="0"/>
              <a:t>Nutzungszeiten: </a:t>
            </a:r>
            <a:br>
              <a:rPr lang="de-DE" sz="3200" dirty="0"/>
            </a:br>
            <a:br>
              <a:rPr lang="de-DE" altLang="de-DE" sz="3200" dirty="0">
                <a:latin typeface="Tahoma" panose="020B0604030504040204" pitchFamily="34" charset="0"/>
                <a:cs typeface="Tahoma" panose="020B0604030504040204" pitchFamily="34" charset="0"/>
              </a:rPr>
            </a:br>
            <a:endParaRPr lang="de-DE" dirty="0"/>
          </a:p>
        </p:txBody>
      </p:sp>
      <p:pic>
        <p:nvPicPr>
          <p:cNvPr id="6" name="Grafik 5">
            <a:extLst>
              <a:ext uri="{FF2B5EF4-FFF2-40B4-BE49-F238E27FC236}">
                <a16:creationId xmlns:a16="http://schemas.microsoft.com/office/drawing/2014/main" id="{A955A175-C67D-E2C3-B2C4-7070AEDC180C}"/>
              </a:ext>
            </a:extLst>
          </p:cNvPr>
          <p:cNvPicPr>
            <a:picLocks noChangeAspect="1"/>
          </p:cNvPicPr>
          <p:nvPr/>
        </p:nvPicPr>
        <p:blipFill>
          <a:blip r:embed="rId2"/>
          <a:stretch>
            <a:fillRect/>
          </a:stretch>
        </p:blipFill>
        <p:spPr>
          <a:xfrm>
            <a:off x="7700045" y="2161619"/>
            <a:ext cx="3799160" cy="2534761"/>
          </a:xfrm>
          <a:prstGeom prst="rect">
            <a:avLst/>
          </a:prstGeom>
        </p:spPr>
      </p:pic>
      <p:sp>
        <p:nvSpPr>
          <p:cNvPr id="7" name="Textfeld 6">
            <a:extLst>
              <a:ext uri="{FF2B5EF4-FFF2-40B4-BE49-F238E27FC236}">
                <a16:creationId xmlns:a16="http://schemas.microsoft.com/office/drawing/2014/main" id="{32DB6C00-25BB-7D30-2EAB-139502FA4421}"/>
              </a:ext>
            </a:extLst>
          </p:cNvPr>
          <p:cNvSpPr txBox="1"/>
          <p:nvPr/>
        </p:nvSpPr>
        <p:spPr>
          <a:xfrm>
            <a:off x="10658475" y="4445791"/>
            <a:ext cx="153352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Verdana"/>
                <a:ea typeface="+mn-ea"/>
                <a:cs typeface="+mn-cs"/>
              </a:rPr>
              <a:t>©-</a:t>
            </a:r>
            <a:r>
              <a:rPr kumimoji="0" lang="de-DE" sz="1000" b="0" i="0" u="none" strike="noStrike" kern="1200" cap="none" spc="0" normalizeH="0" baseline="0" noProof="0" dirty="0" err="1">
                <a:ln>
                  <a:noFill/>
                </a:ln>
                <a:solidFill>
                  <a:prstClr val="black"/>
                </a:solidFill>
                <a:effectLst/>
                <a:uLnTx/>
                <a:uFillTx/>
                <a:latin typeface="Verdana"/>
                <a:ea typeface="+mn-ea"/>
                <a:cs typeface="+mn-cs"/>
              </a:rPr>
              <a:t>pixabay</a:t>
            </a:r>
            <a:endParaRPr kumimoji="0" lang="de-DE" sz="10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8" name="Grafik 7">
            <a:extLst>
              <a:ext uri="{FF2B5EF4-FFF2-40B4-BE49-F238E27FC236}">
                <a16:creationId xmlns:a16="http://schemas.microsoft.com/office/drawing/2014/main" id="{2457959D-E891-E053-94F3-DEAE912299A1}"/>
              </a:ext>
            </a:extLst>
          </p:cNvPr>
          <p:cNvPicPr>
            <a:picLocks noChangeAspect="1"/>
          </p:cNvPicPr>
          <p:nvPr/>
        </p:nvPicPr>
        <p:blipFill>
          <a:blip r:embed="rId3"/>
          <a:stretch>
            <a:fillRect/>
          </a:stretch>
        </p:blipFill>
        <p:spPr>
          <a:xfrm>
            <a:off x="497202" y="1585286"/>
            <a:ext cx="6430359" cy="5272714"/>
          </a:xfrm>
          <a:prstGeom prst="rect">
            <a:avLst/>
          </a:prstGeom>
        </p:spPr>
      </p:pic>
    </p:spTree>
    <p:extLst>
      <p:ext uri="{BB962C8B-B14F-4D97-AF65-F5344CB8AC3E}">
        <p14:creationId xmlns:p14="http://schemas.microsoft.com/office/powerpoint/2010/main" val="156387766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55DB9-E410-0195-18EA-C1290A78F2E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178329A-43B5-9648-584A-CD284C1EDD25}"/>
              </a:ext>
            </a:extLst>
          </p:cNvPr>
          <p:cNvSpPr>
            <a:spLocks noGrp="1"/>
          </p:cNvSpPr>
          <p:nvPr>
            <p:ph type="title"/>
          </p:nvPr>
        </p:nvSpPr>
        <p:spPr>
          <a:xfrm>
            <a:off x="811657" y="1265756"/>
            <a:ext cx="10323667" cy="467811"/>
          </a:xfrm>
        </p:spPr>
        <p:txBody>
          <a:bodyPr/>
          <a:lstStyle/>
          <a:p>
            <a:r>
              <a:rPr lang="de-DE" sz="3200"/>
              <a:t>Wie </a:t>
            </a:r>
            <a:r>
              <a:rPr lang="de-DE" sz="3200" dirty="0"/>
              <a:t>sind die Empfehlungen zu Nutzungszeiten?</a:t>
            </a:r>
            <a:br>
              <a:rPr lang="de-DE" sz="3200" dirty="0"/>
            </a:br>
            <a:br>
              <a:rPr lang="de-DE" altLang="de-DE" sz="3200" dirty="0">
                <a:latin typeface="Tahoma" panose="020B0604030504040204" pitchFamily="34" charset="0"/>
                <a:cs typeface="Tahoma" panose="020B0604030504040204" pitchFamily="34" charset="0"/>
              </a:rPr>
            </a:br>
            <a:endParaRPr lang="de-DE" dirty="0"/>
          </a:p>
        </p:txBody>
      </p:sp>
      <p:pic>
        <p:nvPicPr>
          <p:cNvPr id="5" name="Bildplatzhalter 4" descr="Höchstdauer der Mediennutzung | kindergesundheit-info.de">
            <a:extLst>
              <a:ext uri="{FF2B5EF4-FFF2-40B4-BE49-F238E27FC236}">
                <a16:creationId xmlns:a16="http://schemas.microsoft.com/office/drawing/2014/main" id="{A47479EB-8C3F-55B0-891A-E22A528215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11657" y="1901425"/>
            <a:ext cx="4655569" cy="3932812"/>
          </a:xfrm>
          <a:prstGeom prst="rect">
            <a:avLst/>
          </a:prstGeom>
        </p:spPr>
      </p:pic>
      <p:sp>
        <p:nvSpPr>
          <p:cNvPr id="4" name="Textfeld 3">
            <a:extLst>
              <a:ext uri="{FF2B5EF4-FFF2-40B4-BE49-F238E27FC236}">
                <a16:creationId xmlns:a16="http://schemas.microsoft.com/office/drawing/2014/main" id="{EBC56F63-D551-7635-6908-51DF3F7C53AB}"/>
              </a:ext>
            </a:extLst>
          </p:cNvPr>
          <p:cNvSpPr txBox="1"/>
          <p:nvPr/>
        </p:nvSpPr>
        <p:spPr>
          <a:xfrm>
            <a:off x="5775524" y="2077715"/>
            <a:ext cx="609746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Verdana"/>
                <a:ea typeface="+mn-ea"/>
                <a:cs typeface="+mn-cs"/>
              </a:rPr>
              <a:t>Eine Orientierung für ältere Kinder </a:t>
            </a:r>
            <a:br>
              <a:rPr kumimoji="0" lang="de-DE" sz="1600" b="0" i="0" u="none" strike="noStrike" kern="1200" cap="none" spc="0" normalizeH="0" baseline="0" noProof="0" dirty="0">
                <a:ln>
                  <a:noFill/>
                </a:ln>
                <a:solidFill>
                  <a:prstClr val="black"/>
                </a:solidFill>
                <a:effectLst/>
                <a:uLnTx/>
                <a:uFillTx/>
                <a:latin typeface="Verdana"/>
                <a:ea typeface="+mn-ea"/>
                <a:cs typeface="+mn-cs"/>
              </a:rPr>
            </a:br>
            <a:r>
              <a:rPr kumimoji="0" lang="de-DE" sz="1600" b="0" i="0" u="none" strike="noStrike" kern="1200" cap="none" spc="0" normalizeH="0" baseline="0" noProof="0" dirty="0">
                <a:ln>
                  <a:noFill/>
                </a:ln>
                <a:solidFill>
                  <a:prstClr val="black"/>
                </a:solidFill>
                <a:effectLst/>
                <a:uLnTx/>
                <a:uFillTx/>
                <a:latin typeface="Verdana"/>
                <a:ea typeface="+mn-ea"/>
                <a:cs typeface="+mn-cs"/>
              </a:rPr>
              <a:t>bietet folgende Faustregel: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Verdana"/>
                <a:ea typeface="+mn-ea"/>
                <a:cs typeface="+mn-cs"/>
              </a:rPr>
              <a:t>zehn Minuten Medienzeit pro Lebensjahr am Tag </a:t>
            </a:r>
            <a:br>
              <a:rPr kumimoji="0" lang="de-DE" sz="1600" b="0" i="0" u="none" strike="noStrike" kern="1200" cap="none" spc="0" normalizeH="0" baseline="0" noProof="0" dirty="0">
                <a:ln>
                  <a:noFill/>
                </a:ln>
                <a:solidFill>
                  <a:prstClr val="black"/>
                </a:solidFill>
                <a:effectLst/>
                <a:uLnTx/>
                <a:uFillTx/>
                <a:latin typeface="Verdana"/>
                <a:ea typeface="+mn-ea"/>
                <a:cs typeface="+mn-cs"/>
              </a:rPr>
            </a:br>
            <a:r>
              <a:rPr kumimoji="0" lang="de-DE" sz="1600" b="0" i="0" u="none" strike="noStrike" kern="1200" cap="none" spc="0" normalizeH="0" baseline="0" noProof="0" dirty="0">
                <a:ln>
                  <a:noFill/>
                </a:ln>
                <a:solidFill>
                  <a:prstClr val="black"/>
                </a:solidFill>
                <a:effectLst/>
                <a:uLnTx/>
                <a:uFillTx/>
                <a:latin typeface="Verdana"/>
                <a:ea typeface="+mn-ea"/>
                <a:cs typeface="+mn-cs"/>
              </a:rPr>
              <a:t>oder eine Stunde pro Lebensjahr in der Woche</a:t>
            </a:r>
          </a:p>
        </p:txBody>
      </p:sp>
    </p:spTree>
    <p:extLst>
      <p:ext uri="{BB962C8B-B14F-4D97-AF65-F5344CB8AC3E}">
        <p14:creationId xmlns:p14="http://schemas.microsoft.com/office/powerpoint/2010/main" val="422912384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B400EC7-EAA5-6476-9157-8242457FC0C4}"/>
              </a:ext>
            </a:extLst>
          </p:cNvPr>
          <p:cNvSpPr txBox="1"/>
          <p:nvPr/>
        </p:nvSpPr>
        <p:spPr>
          <a:xfrm>
            <a:off x="1243769" y="3037699"/>
            <a:ext cx="9459442" cy="2062103"/>
          </a:xfrm>
          <a:prstGeom prst="rect">
            <a:avLst/>
          </a:prstGeom>
          <a:solidFill>
            <a:srgbClr val="FFECA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Verdana"/>
                <a:ea typeface="Verdana" panose="020B0604030504040204" pitchFamily="34" charset="0"/>
                <a:cs typeface="+mn-cs"/>
              </a:rPr>
              <a:t>Welche zeitlichen Regeln und Routinen haben Sie?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dirty="0">
              <a:ln>
                <a:noFill/>
              </a:ln>
              <a:solidFill>
                <a:prstClr val="black"/>
              </a:solidFill>
              <a:effectLst/>
              <a:uLnTx/>
              <a:uFillTx/>
              <a:latin typeface="Verdana"/>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Verdana"/>
                <a:ea typeface="Verdana" panose="020B0604030504040204" pitchFamily="34" charset="0"/>
                <a:cs typeface="+mn-cs"/>
              </a:rPr>
              <a:t>Was klappt gut, was ist schwierig?</a:t>
            </a:r>
          </a:p>
        </p:txBody>
      </p:sp>
      <p:sp>
        <p:nvSpPr>
          <p:cNvPr id="5" name="Titel 2">
            <a:extLst>
              <a:ext uri="{FF2B5EF4-FFF2-40B4-BE49-F238E27FC236}">
                <a16:creationId xmlns:a16="http://schemas.microsoft.com/office/drawing/2014/main" id="{D99179C9-D30C-2510-65D3-52045F7FCA95}"/>
              </a:ext>
            </a:extLst>
          </p:cNvPr>
          <p:cNvSpPr>
            <a:spLocks noGrp="1"/>
          </p:cNvSpPr>
          <p:nvPr>
            <p:ph type="title"/>
          </p:nvPr>
        </p:nvSpPr>
        <p:spPr>
          <a:xfrm>
            <a:off x="811657" y="1265756"/>
            <a:ext cx="10323667" cy="467811"/>
          </a:xfrm>
        </p:spPr>
        <p:txBody>
          <a:bodyPr/>
          <a:lstStyle/>
          <a:p>
            <a:r>
              <a:rPr lang="de-DE" sz="3200" dirty="0"/>
              <a:t>Medien in der Familie</a:t>
            </a:r>
          </a:p>
        </p:txBody>
      </p:sp>
      <p:pic>
        <p:nvPicPr>
          <p:cNvPr id="6" name="Grafik 5">
            <a:extLst>
              <a:ext uri="{FF2B5EF4-FFF2-40B4-BE49-F238E27FC236}">
                <a16:creationId xmlns:a16="http://schemas.microsoft.com/office/drawing/2014/main" id="{3771D5D0-5EC2-692B-5D6B-2BC07180188C}"/>
              </a:ext>
            </a:extLst>
          </p:cNvPr>
          <p:cNvPicPr>
            <a:picLocks noChangeAspect="1"/>
          </p:cNvPicPr>
          <p:nvPr/>
        </p:nvPicPr>
        <p:blipFill rotWithShape="1">
          <a:blip r:embed="rId2"/>
          <a:srcRect l="12234" t="15416"/>
          <a:stretch/>
        </p:blipFill>
        <p:spPr>
          <a:xfrm>
            <a:off x="8839046" y="205441"/>
            <a:ext cx="2967090" cy="2120630"/>
          </a:xfrm>
          <a:prstGeom prst="rect">
            <a:avLst/>
          </a:prstGeom>
        </p:spPr>
      </p:pic>
    </p:spTree>
    <p:extLst>
      <p:ext uri="{BB962C8B-B14F-4D97-AF65-F5344CB8AC3E}">
        <p14:creationId xmlns:p14="http://schemas.microsoft.com/office/powerpoint/2010/main" val="1490270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582287-B78F-EFA5-C6A0-09F2D946A9D0}"/>
              </a:ext>
            </a:extLst>
          </p:cNvPr>
          <p:cNvSpPr>
            <a:spLocks noGrp="1"/>
          </p:cNvSpPr>
          <p:nvPr>
            <p:ph type="title"/>
          </p:nvPr>
        </p:nvSpPr>
        <p:spPr/>
        <p:txBody>
          <a:bodyPr/>
          <a:lstStyle/>
          <a:p>
            <a:r>
              <a:rPr lang="de-DE" dirty="0"/>
              <a:t>Exkurs: Meine eigene Mediennutzung</a:t>
            </a:r>
          </a:p>
        </p:txBody>
      </p:sp>
      <p:sp>
        <p:nvSpPr>
          <p:cNvPr id="4" name="Textfeld 3">
            <a:extLst>
              <a:ext uri="{FF2B5EF4-FFF2-40B4-BE49-F238E27FC236}">
                <a16:creationId xmlns:a16="http://schemas.microsoft.com/office/drawing/2014/main" id="{C0AE7686-5E55-C01A-DBE7-EE6BDC1FED1C}"/>
              </a:ext>
            </a:extLst>
          </p:cNvPr>
          <p:cNvSpPr txBox="1"/>
          <p:nvPr/>
        </p:nvSpPr>
        <p:spPr>
          <a:xfrm>
            <a:off x="600665" y="2044005"/>
            <a:ext cx="11130891" cy="138499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92D050"/>
              </a:buClr>
              <a:buSzPct val="70000"/>
              <a:buFontTx/>
              <a:buNone/>
              <a:tabLst/>
              <a:defRPr/>
            </a:pPr>
            <a:r>
              <a:rPr kumimoji="0" lang="de-DE" sz="2200" b="0" i="0" u="none" strike="noStrike" kern="1200" cap="none" spc="0" normalizeH="0" baseline="0" noProof="0" dirty="0">
                <a:ln>
                  <a:noFill/>
                </a:ln>
                <a:solidFill>
                  <a:prstClr val="black"/>
                </a:solidFill>
                <a:effectLst/>
                <a:uLnTx/>
                <a:uFillTx/>
                <a:latin typeface="Verdana"/>
                <a:ea typeface="+mn-ea"/>
                <a:cs typeface="+mn-cs"/>
              </a:rPr>
              <a:t>Kinder lernen an Vorbildern - wie nutze ich selbst mein Handy? </a:t>
            </a:r>
            <a:br>
              <a:rPr kumimoji="0" lang="de-DE" sz="2200" b="0" i="0" u="none" strike="noStrike" kern="1200" cap="none" spc="0" normalizeH="0" baseline="0" noProof="0" dirty="0">
                <a:ln>
                  <a:noFill/>
                </a:ln>
                <a:solidFill>
                  <a:prstClr val="black"/>
                </a:solidFill>
                <a:effectLst/>
                <a:uLnTx/>
                <a:uFillTx/>
                <a:latin typeface="Verdana"/>
                <a:ea typeface="+mn-ea"/>
                <a:cs typeface="+mn-cs"/>
              </a:rPr>
            </a:br>
            <a:r>
              <a:rPr kumimoji="0" lang="de-DE" sz="2200" b="0" i="0" u="none" strike="noStrike" kern="1200" cap="none" spc="0" normalizeH="0" baseline="0" noProof="0" dirty="0">
                <a:ln>
                  <a:noFill/>
                </a:ln>
                <a:solidFill>
                  <a:prstClr val="black"/>
                </a:solidFill>
                <a:effectLst/>
                <a:uLnTx/>
                <a:uFillTx/>
                <a:latin typeface="Verdana"/>
                <a:ea typeface="+mn-ea"/>
                <a:cs typeface="+mn-cs"/>
              </a:rPr>
              <a:t>(Stichwort: „Digitales Wohlbefinden/ Bildschirmzeit“)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5" name="Picture 2" descr="Hand, Makro, Handy, Person, Smartphone">
            <a:extLst>
              <a:ext uri="{FF2B5EF4-FFF2-40B4-BE49-F238E27FC236}">
                <a16:creationId xmlns:a16="http://schemas.microsoft.com/office/drawing/2014/main" id="{C2D4D1BE-FF5C-BBC4-2CF6-4DB0A5DDA8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75" y="3429000"/>
            <a:ext cx="4638446" cy="3091492"/>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DD769A42-556D-4CCB-FD3A-324650E13630}"/>
              </a:ext>
            </a:extLst>
          </p:cNvPr>
          <p:cNvSpPr txBox="1"/>
          <p:nvPr/>
        </p:nvSpPr>
        <p:spPr>
          <a:xfrm>
            <a:off x="6096000" y="4339020"/>
            <a:ext cx="642866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prstClr val="black"/>
                </a:solidFill>
                <a:effectLst/>
                <a:uLnTx/>
                <a:uFillTx/>
                <a:latin typeface="Verdana"/>
                <a:ea typeface="+mn-ea"/>
                <a:cs typeface="+mn-cs"/>
              </a:rPr>
              <a:t># Zeit schaffen ohne Handy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2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prstClr val="black"/>
                </a:solidFill>
                <a:effectLst/>
                <a:uLnTx/>
                <a:uFillTx/>
                <a:latin typeface="Verdana"/>
                <a:ea typeface="+mn-ea"/>
                <a:cs typeface="+mn-cs"/>
              </a:rPr>
              <a:t># Gemeinsame Rituale ohne Handy</a:t>
            </a:r>
          </a:p>
        </p:txBody>
      </p:sp>
      <p:sp>
        <p:nvSpPr>
          <p:cNvPr id="3" name="Textfeld 2">
            <a:extLst>
              <a:ext uri="{FF2B5EF4-FFF2-40B4-BE49-F238E27FC236}">
                <a16:creationId xmlns:a16="http://schemas.microsoft.com/office/drawing/2014/main" id="{4494D948-F74F-1C47-3D32-03F2E09BC521}"/>
              </a:ext>
            </a:extLst>
          </p:cNvPr>
          <p:cNvSpPr txBox="1"/>
          <p:nvPr/>
        </p:nvSpPr>
        <p:spPr>
          <a:xfrm>
            <a:off x="5136798" y="6520492"/>
            <a:ext cx="153352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Verdana"/>
                <a:ea typeface="+mn-ea"/>
                <a:cs typeface="+mn-cs"/>
              </a:rPr>
              <a:t>©-</a:t>
            </a:r>
            <a:r>
              <a:rPr kumimoji="0" lang="de-DE" sz="1000" b="0" i="0" u="none" strike="noStrike" kern="1200" cap="none" spc="0" normalizeH="0" baseline="0" noProof="0" dirty="0" err="1">
                <a:ln>
                  <a:noFill/>
                </a:ln>
                <a:solidFill>
                  <a:prstClr val="black"/>
                </a:solidFill>
                <a:effectLst/>
                <a:uLnTx/>
                <a:uFillTx/>
                <a:latin typeface="Verdana"/>
                <a:ea typeface="+mn-ea"/>
                <a:cs typeface="+mn-cs"/>
              </a:rPr>
              <a:t>pixabay</a:t>
            </a:r>
            <a:endParaRPr kumimoji="0" lang="de-DE" sz="10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9720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5FC4957-D42F-D476-872E-576D5CBF16A4}"/>
              </a:ext>
            </a:extLst>
          </p:cNvPr>
          <p:cNvSpPr txBox="1">
            <a:spLocks/>
          </p:cNvSpPr>
          <p:nvPr/>
        </p:nvSpPr>
        <p:spPr>
          <a:xfrm>
            <a:off x="661991" y="1265880"/>
            <a:ext cx="10440000" cy="467811"/>
          </a:xfrm>
          <a:prstGeom prst="rect">
            <a:avLst/>
          </a:prstGeom>
        </p:spPr>
        <p:txBody>
          <a:bodyPr vert="horz" wrap="none" lIns="0" tIns="0" rIns="0" bIns="0" rtlCol="0" anchor="t" anchorCtr="0">
            <a:noAutofit/>
          </a:bodyPr>
          <a:lstStyle>
            <a:lvl1pPr algn="l" defTabSz="914400" rtl="0" eaLnBrk="1" latinLnBrk="0" hangingPunct="1">
              <a:lnSpc>
                <a:spcPct val="100000"/>
              </a:lnSpc>
              <a:spcBef>
                <a:spcPct val="0"/>
              </a:spcBef>
              <a:buNone/>
              <a:defRPr sz="3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Verdana"/>
                <a:ea typeface="Verdana" panose="020B0604030504040204" pitchFamily="34" charset="0"/>
              </a:rPr>
              <a:t>Mediennutzung von Kindern begleiten</a:t>
            </a:r>
          </a:p>
        </p:txBody>
      </p:sp>
      <p:sp>
        <p:nvSpPr>
          <p:cNvPr id="7" name="Titel 1">
            <a:extLst>
              <a:ext uri="{FF2B5EF4-FFF2-40B4-BE49-F238E27FC236}">
                <a16:creationId xmlns:a16="http://schemas.microsoft.com/office/drawing/2014/main" id="{084E6194-9BBC-6C78-4787-8C61FE6FACDA}"/>
              </a:ext>
            </a:extLst>
          </p:cNvPr>
          <p:cNvSpPr>
            <a:spLocks noGrp="1"/>
          </p:cNvSpPr>
          <p:nvPr>
            <p:ph type="title"/>
          </p:nvPr>
        </p:nvSpPr>
        <p:spPr>
          <a:xfrm>
            <a:off x="876000" y="5995468"/>
            <a:ext cx="10440000" cy="467811"/>
          </a:xfrm>
        </p:spPr>
        <p:txBody>
          <a:bodyPr/>
          <a:lstStyle/>
          <a:p>
            <a:pPr>
              <a:defRPr/>
            </a:pPr>
            <a:r>
              <a:rPr lang="de-DE" sz="2400" dirty="0"/>
              <a:t>eine stabile, wertschätzende, emotional warme Beziehung </a:t>
            </a:r>
            <a:br>
              <a:rPr lang="de-DE" sz="2400" dirty="0"/>
            </a:br>
            <a:r>
              <a:rPr lang="de-DE" sz="2400" dirty="0"/>
              <a:t>zu einer (erwachsenen) Bezugsperson.</a:t>
            </a:r>
          </a:p>
        </p:txBody>
      </p:sp>
      <p:pic>
        <p:nvPicPr>
          <p:cNvPr id="2" name="Picture 2" descr="Liebe, Kind, Familie, Mutter, Mama">
            <a:extLst>
              <a:ext uri="{FF2B5EF4-FFF2-40B4-BE49-F238E27FC236}">
                <a16:creationId xmlns:a16="http://schemas.microsoft.com/office/drawing/2014/main" id="{895A356E-57C5-0FFC-6F48-0C08115E1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130" b="20367"/>
          <a:stretch>
            <a:fillRect/>
          </a:stretch>
        </p:blipFill>
        <p:spPr bwMode="auto">
          <a:xfrm>
            <a:off x="3872706" y="3192341"/>
            <a:ext cx="4446587"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05CCF4E9-A80A-5466-FAD3-CB6AEA2105F1}"/>
              </a:ext>
            </a:extLst>
          </p:cNvPr>
          <p:cNvSpPr txBox="1"/>
          <p:nvPr/>
        </p:nvSpPr>
        <p:spPr>
          <a:xfrm>
            <a:off x="661991" y="2052201"/>
            <a:ext cx="100968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Verdana"/>
                <a:ea typeface="+mn-ea"/>
                <a:cs typeface="+mn-cs"/>
              </a:rPr>
              <a:t>Der </a:t>
            </a:r>
            <a:r>
              <a:rPr kumimoji="0" lang="de-DE" sz="2400" b="1" i="0" u="none" strike="noStrike" kern="1200" cap="none" spc="0" normalizeH="0" baseline="0" noProof="0" dirty="0">
                <a:ln>
                  <a:noFill/>
                </a:ln>
                <a:solidFill>
                  <a:prstClr val="black"/>
                </a:solidFill>
                <a:effectLst/>
                <a:uLnTx/>
                <a:uFillTx/>
                <a:latin typeface="Verdana"/>
                <a:ea typeface="+mn-ea"/>
                <a:cs typeface="+mn-cs"/>
              </a:rPr>
              <a:t>wesentlichste Schutzfaktor</a:t>
            </a:r>
            <a:r>
              <a:rPr kumimoji="0" lang="de-DE" sz="2400" b="0" i="0" u="none" strike="noStrike" kern="1200" cap="none" spc="0" normalizeH="0" baseline="0" noProof="0" dirty="0">
                <a:ln>
                  <a:noFill/>
                </a:ln>
                <a:solidFill>
                  <a:prstClr val="black"/>
                </a:solidFill>
                <a:effectLst/>
                <a:uLnTx/>
                <a:uFillTx/>
                <a:latin typeface="Verdana"/>
                <a:ea typeface="+mn-ea"/>
                <a:cs typeface="+mn-cs"/>
              </a:rPr>
              <a:t>, der am stärksten zu einer gelingenden Entwicklung beiträgt und viele Risikofaktoren abpuffern kann, ist:</a:t>
            </a:r>
          </a:p>
        </p:txBody>
      </p:sp>
      <p:sp>
        <p:nvSpPr>
          <p:cNvPr id="3" name="Textfeld 2">
            <a:extLst>
              <a:ext uri="{FF2B5EF4-FFF2-40B4-BE49-F238E27FC236}">
                <a16:creationId xmlns:a16="http://schemas.microsoft.com/office/drawing/2014/main" id="{582DD173-FC92-BB87-483C-51459E49072E}"/>
              </a:ext>
            </a:extLst>
          </p:cNvPr>
          <p:cNvSpPr txBox="1"/>
          <p:nvPr/>
        </p:nvSpPr>
        <p:spPr>
          <a:xfrm>
            <a:off x="7845276" y="5749247"/>
            <a:ext cx="153352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Verdana"/>
                <a:ea typeface="+mn-ea"/>
                <a:cs typeface="+mn-cs"/>
              </a:rPr>
              <a:t>©-</a:t>
            </a:r>
            <a:r>
              <a:rPr kumimoji="0" lang="de-DE" sz="1000" b="0" i="0" u="none" strike="noStrike" kern="1200" cap="none" spc="0" normalizeH="0" baseline="0" noProof="0" dirty="0" err="1">
                <a:ln>
                  <a:noFill/>
                </a:ln>
                <a:solidFill>
                  <a:prstClr val="black"/>
                </a:solidFill>
                <a:effectLst/>
                <a:uLnTx/>
                <a:uFillTx/>
                <a:latin typeface="Verdana"/>
                <a:ea typeface="+mn-ea"/>
                <a:cs typeface="+mn-cs"/>
              </a:rPr>
              <a:t>pixabay</a:t>
            </a:r>
            <a:endParaRPr kumimoji="0" lang="de-DE" sz="10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053077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6">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 name="Titel 1">
            <a:extLst>
              <a:ext uri="{FF2B5EF4-FFF2-40B4-BE49-F238E27FC236}">
                <a16:creationId xmlns:a16="http://schemas.microsoft.com/office/drawing/2014/main" id="{BC63D113-B796-560B-F536-45550AC32B8C}"/>
              </a:ext>
            </a:extLst>
          </p:cNvPr>
          <p:cNvSpPr>
            <a:spLocks noGrp="1"/>
          </p:cNvSpPr>
          <p:nvPr>
            <p:ph type="title"/>
          </p:nvPr>
        </p:nvSpPr>
        <p:spPr>
          <a:xfrm>
            <a:off x="286110" y="1380225"/>
            <a:ext cx="9358222" cy="655609"/>
          </a:xfrm>
        </p:spPr>
        <p:txBody>
          <a:bodyPr vert="horz" lIns="91440" tIns="45720" rIns="91440" bIns="45720" rtlCol="0" anchor="b">
            <a:normAutofit fontScale="90000"/>
          </a:bodyPr>
          <a:lstStyle/>
          <a:p>
            <a:pPr>
              <a:lnSpc>
                <a:spcPct val="90000"/>
              </a:lnSpc>
            </a:pPr>
            <a:r>
              <a:rPr lang="en-US" sz="7200" dirty="0">
                <a:solidFill>
                  <a:schemeClr val="bg1"/>
                </a:solidFill>
                <a:latin typeface="+mj-lt"/>
                <a:ea typeface="+mj-ea"/>
                <a:cs typeface="+mj-cs"/>
              </a:rPr>
              <a:t>Tipps </a:t>
            </a:r>
            <a:r>
              <a:rPr lang="en-US" sz="7200" dirty="0" err="1">
                <a:solidFill>
                  <a:schemeClr val="bg1"/>
                </a:solidFill>
                <a:latin typeface="+mj-lt"/>
                <a:ea typeface="+mj-ea"/>
                <a:cs typeface="+mj-cs"/>
              </a:rPr>
              <a:t>zum</a:t>
            </a:r>
            <a:br>
              <a:rPr lang="en-US" sz="7200" dirty="0">
                <a:solidFill>
                  <a:schemeClr val="bg1"/>
                </a:solidFill>
                <a:latin typeface="+mj-lt"/>
                <a:ea typeface="+mj-ea"/>
                <a:cs typeface="+mj-cs"/>
              </a:rPr>
            </a:br>
            <a:r>
              <a:rPr lang="en-US" sz="7200" dirty="0">
                <a:solidFill>
                  <a:schemeClr val="bg1"/>
                </a:solidFill>
                <a:latin typeface="+mj-lt"/>
                <a:ea typeface="+mj-ea"/>
                <a:cs typeface="+mj-cs"/>
              </a:rPr>
              <a:t> </a:t>
            </a:r>
            <a:r>
              <a:rPr lang="en-US" sz="7200" dirty="0" err="1">
                <a:solidFill>
                  <a:schemeClr val="bg1"/>
                </a:solidFill>
                <a:latin typeface="+mj-lt"/>
                <a:ea typeface="+mj-ea"/>
                <a:cs typeface="+mj-cs"/>
              </a:rPr>
              <a:t>Schluss</a:t>
            </a:r>
            <a:r>
              <a:rPr lang="en-US" sz="7200" dirty="0">
                <a:solidFill>
                  <a:schemeClr val="bg1"/>
                </a:solidFill>
                <a:latin typeface="+mj-lt"/>
                <a:ea typeface="+mj-ea"/>
                <a:cs typeface="+mj-cs"/>
              </a:rPr>
              <a:t>…</a:t>
            </a:r>
          </a:p>
        </p:txBody>
      </p:sp>
      <p:sp>
        <p:nvSpPr>
          <p:cNvPr id="33" name="Freeform: Shape 28">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1" name="Freeform: Shape 30">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6" name="Sprechblase: rechteckig mit abgerundeten Ecken 5">
            <a:extLst>
              <a:ext uri="{FF2B5EF4-FFF2-40B4-BE49-F238E27FC236}">
                <a16:creationId xmlns:a16="http://schemas.microsoft.com/office/drawing/2014/main" id="{91FBC407-4F06-C92C-76DB-1E406D5A1D91}"/>
              </a:ext>
            </a:extLst>
          </p:cNvPr>
          <p:cNvSpPr/>
          <p:nvPr/>
        </p:nvSpPr>
        <p:spPr>
          <a:xfrm>
            <a:off x="1665481" y="2128126"/>
            <a:ext cx="2356353" cy="1239563"/>
          </a:xfrm>
          <a:prstGeom prst="wedgeRoundRectCallou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srgbClr val="323F4F">
                  <a:lumMod val="50000"/>
                </a:srgbClr>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23F4F">
                    <a:lumMod val="50000"/>
                  </a:srgbClr>
                </a:solidFill>
                <a:effectLst/>
                <a:uLnTx/>
                <a:uFillTx/>
                <a:latin typeface="Verdana"/>
                <a:ea typeface="+mn-ea"/>
                <a:cs typeface="+mn-cs"/>
              </a:rPr>
              <a:t>Streaming-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23F4F">
                    <a:lumMod val="50000"/>
                  </a:srgbClr>
                </a:solidFill>
                <a:effectLst/>
                <a:uLnTx/>
                <a:uFillTx/>
                <a:latin typeface="Verdana"/>
                <a:ea typeface="+mn-ea"/>
                <a:cs typeface="+mn-cs"/>
              </a:rPr>
              <a:t>Tipps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5" name="Sprechblase: rechteckig mit abgerundeten Ecken 4">
            <a:extLst>
              <a:ext uri="{FF2B5EF4-FFF2-40B4-BE49-F238E27FC236}">
                <a16:creationId xmlns:a16="http://schemas.microsoft.com/office/drawing/2014/main" id="{D65F511A-BBCF-579F-7D8A-FDF796061A7E}"/>
              </a:ext>
            </a:extLst>
          </p:cNvPr>
          <p:cNvSpPr/>
          <p:nvPr/>
        </p:nvSpPr>
        <p:spPr>
          <a:xfrm>
            <a:off x="6793182" y="317881"/>
            <a:ext cx="2468634" cy="1172495"/>
          </a:xfrm>
          <a:prstGeom prst="wedgeRoundRectCallout">
            <a:avLst>
              <a:gd name="adj1" fmla="val -20121"/>
              <a:gd name="adj2" fmla="val 60908"/>
              <a:gd name="adj3" fmla="val 16667"/>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23F4F">
                    <a:lumMod val="50000"/>
                  </a:srgbClr>
                </a:solidFill>
                <a:effectLst/>
                <a:uLnTx/>
                <a:uFillTx/>
                <a:latin typeface="Verdana"/>
                <a:ea typeface="+mn-ea"/>
                <a:cs typeface="+mn-cs"/>
              </a:rPr>
              <a:t>Buch-Tipps</a:t>
            </a:r>
            <a:r>
              <a:rPr kumimoji="0" lang="de-DE" sz="1800" b="1" i="0" u="none" strike="noStrike" kern="1200" cap="none" spc="0" normalizeH="0" baseline="0" noProof="0" dirty="0">
                <a:ln>
                  <a:noFill/>
                </a:ln>
                <a:solidFill>
                  <a:srgbClr val="323F4F">
                    <a:lumMod val="50000"/>
                  </a:srgbClr>
                </a:solidFill>
                <a:effectLst/>
                <a:uLnTx/>
                <a:uFillTx/>
                <a:latin typeface="Verdan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7" name="Grafik 6">
            <a:extLst>
              <a:ext uri="{FF2B5EF4-FFF2-40B4-BE49-F238E27FC236}">
                <a16:creationId xmlns:a16="http://schemas.microsoft.com/office/drawing/2014/main" id="{9958EE4B-F4C0-4806-5C26-D8DAE49BD932}"/>
              </a:ext>
            </a:extLst>
          </p:cNvPr>
          <p:cNvPicPr>
            <a:picLocks noChangeAspect="1"/>
          </p:cNvPicPr>
          <p:nvPr/>
        </p:nvPicPr>
        <p:blipFill>
          <a:blip r:embed="rId4"/>
          <a:stretch>
            <a:fillRect/>
          </a:stretch>
        </p:blipFill>
        <p:spPr>
          <a:xfrm>
            <a:off x="8225439" y="1463434"/>
            <a:ext cx="1428750" cy="1952625"/>
          </a:xfrm>
          <a:prstGeom prst="rect">
            <a:avLst/>
          </a:prstGeom>
        </p:spPr>
      </p:pic>
      <p:pic>
        <p:nvPicPr>
          <p:cNvPr id="9" name="Grafik 8">
            <a:extLst>
              <a:ext uri="{FF2B5EF4-FFF2-40B4-BE49-F238E27FC236}">
                <a16:creationId xmlns:a16="http://schemas.microsoft.com/office/drawing/2014/main" id="{39F27DA4-EB4E-C3B0-21D0-DC5ACCA1E46C}"/>
              </a:ext>
            </a:extLst>
          </p:cNvPr>
          <p:cNvPicPr>
            <a:picLocks noChangeAspect="1"/>
          </p:cNvPicPr>
          <p:nvPr/>
        </p:nvPicPr>
        <p:blipFill>
          <a:blip r:embed="rId5"/>
          <a:stretch>
            <a:fillRect/>
          </a:stretch>
        </p:blipFill>
        <p:spPr>
          <a:xfrm>
            <a:off x="10286425" y="767588"/>
            <a:ext cx="1428750" cy="2276475"/>
          </a:xfrm>
          <a:prstGeom prst="rect">
            <a:avLst/>
          </a:prstGeom>
        </p:spPr>
      </p:pic>
      <p:pic>
        <p:nvPicPr>
          <p:cNvPr id="11" name="Grafik 10">
            <a:extLst>
              <a:ext uri="{FF2B5EF4-FFF2-40B4-BE49-F238E27FC236}">
                <a16:creationId xmlns:a16="http://schemas.microsoft.com/office/drawing/2014/main" id="{5CFBBA56-0057-C4F7-B40B-469F2006BAB1}"/>
              </a:ext>
            </a:extLst>
          </p:cNvPr>
          <p:cNvPicPr>
            <a:picLocks noChangeAspect="1"/>
          </p:cNvPicPr>
          <p:nvPr/>
        </p:nvPicPr>
        <p:blipFill>
          <a:blip r:embed="rId6"/>
          <a:stretch>
            <a:fillRect/>
          </a:stretch>
        </p:blipFill>
        <p:spPr>
          <a:xfrm>
            <a:off x="10142361" y="3586255"/>
            <a:ext cx="1810361" cy="2967805"/>
          </a:xfrm>
          <a:prstGeom prst="rect">
            <a:avLst/>
          </a:prstGeom>
        </p:spPr>
      </p:pic>
      <p:sp>
        <p:nvSpPr>
          <p:cNvPr id="12" name="Rechteck: abgerundete Ecken 11">
            <a:extLst>
              <a:ext uri="{FF2B5EF4-FFF2-40B4-BE49-F238E27FC236}">
                <a16:creationId xmlns:a16="http://schemas.microsoft.com/office/drawing/2014/main" id="{77B441F5-1B10-C1AB-C692-528E8951552E}"/>
              </a:ext>
            </a:extLst>
          </p:cNvPr>
          <p:cNvSpPr/>
          <p:nvPr/>
        </p:nvSpPr>
        <p:spPr>
          <a:xfrm>
            <a:off x="494270" y="3830595"/>
            <a:ext cx="2619633" cy="123956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323F4F">
                    <a:lumMod val="50000"/>
                  </a:srgbClr>
                </a:solidFill>
                <a:effectLst/>
                <a:uLnTx/>
                <a:uFillTx/>
                <a:latin typeface="Verdana"/>
                <a:ea typeface="+mn-ea"/>
                <a:cs typeface="+mn-cs"/>
              </a:rPr>
              <a:t>Netflix-Miniserie: „</a:t>
            </a:r>
            <a:r>
              <a:rPr kumimoji="0" lang="de-DE" sz="1800" b="1" i="1" u="none" strike="noStrike" kern="1200" cap="none" spc="0" normalizeH="0" baseline="0" noProof="0" dirty="0" err="1">
                <a:ln>
                  <a:noFill/>
                </a:ln>
                <a:solidFill>
                  <a:srgbClr val="323F4F">
                    <a:lumMod val="50000"/>
                  </a:srgbClr>
                </a:solidFill>
                <a:effectLst/>
                <a:uLnTx/>
                <a:uFillTx/>
                <a:latin typeface="Verdana"/>
                <a:ea typeface="+mn-ea"/>
                <a:cs typeface="+mn-cs"/>
              </a:rPr>
              <a:t>Adolescence</a:t>
            </a:r>
            <a:r>
              <a:rPr kumimoji="0" lang="de-DE" sz="1800" b="1" i="1" u="none" strike="noStrike" kern="1200" cap="none" spc="0" normalizeH="0" baseline="0" noProof="0" dirty="0">
                <a:ln>
                  <a:noFill/>
                </a:ln>
                <a:solidFill>
                  <a:srgbClr val="323F4F">
                    <a:lumMod val="50000"/>
                  </a:srgbClr>
                </a:solidFill>
                <a:effectLst/>
                <a:uLnTx/>
                <a:uFillTx/>
                <a:latin typeface="Verdana"/>
                <a:ea typeface="+mn-ea"/>
                <a:cs typeface="+mn-cs"/>
              </a:rPr>
              <a:t>“</a:t>
            </a:r>
            <a:r>
              <a:rPr kumimoji="0" lang="de-DE" sz="1800" b="1" i="0" u="none" strike="noStrike" kern="1200" cap="none" spc="0" normalizeH="0" baseline="0" noProof="0" dirty="0">
                <a:ln>
                  <a:noFill/>
                </a:ln>
                <a:solidFill>
                  <a:srgbClr val="323F4F">
                    <a:lumMod val="50000"/>
                  </a:srgbClr>
                </a:solidFill>
                <a:effectLst/>
                <a:uLnTx/>
                <a:uFillTx/>
                <a:latin typeface="Verdana"/>
                <a:ea typeface="+mn-ea"/>
                <a:cs typeface="+mn-cs"/>
              </a:rPr>
              <a:t> </a:t>
            </a:r>
          </a:p>
        </p:txBody>
      </p:sp>
      <p:sp>
        <p:nvSpPr>
          <p:cNvPr id="15" name="Rechteck: abgerundete Ecken 14">
            <a:extLst>
              <a:ext uri="{FF2B5EF4-FFF2-40B4-BE49-F238E27FC236}">
                <a16:creationId xmlns:a16="http://schemas.microsoft.com/office/drawing/2014/main" id="{87D00DE4-D5F8-292A-1DD5-4D3C96529E28}"/>
              </a:ext>
            </a:extLst>
          </p:cNvPr>
          <p:cNvSpPr/>
          <p:nvPr/>
        </p:nvSpPr>
        <p:spPr>
          <a:xfrm>
            <a:off x="3329253" y="3805882"/>
            <a:ext cx="2560361" cy="155053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323F4F">
                    <a:lumMod val="50000"/>
                  </a:srgbClr>
                </a:solidFill>
                <a:effectLst/>
                <a:uLnTx/>
                <a:uFillTx/>
                <a:latin typeface="Verdana"/>
                <a:ea typeface="+mn-ea"/>
                <a:cs typeface="+mn-cs"/>
              </a:rPr>
              <a:t>Netflix-Dokumentation:</a:t>
            </a:r>
            <a:r>
              <a:rPr kumimoji="0" lang="de-DE" sz="1800" b="1" i="1" u="none" strike="noStrike" kern="1200" cap="none" spc="0" normalizeH="0" baseline="0" noProof="0" dirty="0" err="1">
                <a:ln>
                  <a:noFill/>
                </a:ln>
                <a:solidFill>
                  <a:srgbClr val="323F4F">
                    <a:lumMod val="50000"/>
                  </a:srgbClr>
                </a:solidFill>
                <a:effectLst/>
                <a:uLnTx/>
                <a:uFillTx/>
                <a:latin typeface="Verdana"/>
                <a:ea typeface="+mn-ea"/>
                <a:cs typeface="+mn-cs"/>
              </a:rPr>
              <a:t>The</a:t>
            </a:r>
            <a:r>
              <a:rPr kumimoji="0" lang="de-DE" sz="1800" b="1" i="1" u="none" strike="noStrike" kern="1200" cap="none" spc="0" normalizeH="0" baseline="0" noProof="0" dirty="0">
                <a:ln>
                  <a:noFill/>
                </a:ln>
                <a:solidFill>
                  <a:srgbClr val="323F4F">
                    <a:lumMod val="50000"/>
                  </a:srgbClr>
                </a:solidFill>
                <a:effectLst/>
                <a:uLnTx/>
                <a:uFillTx/>
                <a:latin typeface="Verdana"/>
                <a:ea typeface="+mn-ea"/>
                <a:cs typeface="+mn-cs"/>
              </a:rPr>
              <a:t> </a:t>
            </a:r>
            <a:r>
              <a:rPr kumimoji="0" lang="de-DE" sz="1800" b="1" i="1" u="none" strike="noStrike" kern="1200" cap="none" spc="0" normalizeH="0" baseline="0" noProof="0" dirty="0" err="1">
                <a:ln>
                  <a:noFill/>
                </a:ln>
                <a:solidFill>
                  <a:srgbClr val="323F4F">
                    <a:lumMod val="50000"/>
                  </a:srgbClr>
                </a:solidFill>
                <a:effectLst/>
                <a:uLnTx/>
                <a:uFillTx/>
                <a:latin typeface="Verdana"/>
                <a:ea typeface="+mn-ea"/>
                <a:cs typeface="+mn-cs"/>
              </a:rPr>
              <a:t>Social</a:t>
            </a:r>
            <a:r>
              <a:rPr kumimoji="0" lang="de-DE" sz="1800" b="1" i="1" u="none" strike="noStrike" kern="1200" cap="none" spc="0" normalizeH="0" baseline="0" noProof="0" dirty="0">
                <a:ln>
                  <a:noFill/>
                </a:ln>
                <a:solidFill>
                  <a:srgbClr val="323F4F">
                    <a:lumMod val="50000"/>
                  </a:srgbClr>
                </a:solidFill>
                <a:effectLst/>
                <a:uLnTx/>
                <a:uFillTx/>
                <a:latin typeface="Verdana"/>
                <a:ea typeface="+mn-ea"/>
                <a:cs typeface="+mn-cs"/>
              </a:rPr>
              <a:t> Dilemma“</a:t>
            </a:r>
          </a:p>
        </p:txBody>
      </p:sp>
      <p:sp>
        <p:nvSpPr>
          <p:cNvPr id="16" name="Rechteck: abgerundete Ecken 15">
            <a:extLst>
              <a:ext uri="{FF2B5EF4-FFF2-40B4-BE49-F238E27FC236}">
                <a16:creationId xmlns:a16="http://schemas.microsoft.com/office/drawing/2014/main" id="{7C9664C6-4EB1-C402-FF26-DC696F1C26B5}"/>
              </a:ext>
            </a:extLst>
          </p:cNvPr>
          <p:cNvSpPr/>
          <p:nvPr/>
        </p:nvSpPr>
        <p:spPr>
          <a:xfrm>
            <a:off x="1408460" y="5533064"/>
            <a:ext cx="3101546" cy="123956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323F4F">
                    <a:lumMod val="50000"/>
                  </a:srgbClr>
                </a:solidFill>
                <a:effectLst/>
                <a:uLnTx/>
                <a:uFillTx/>
                <a:latin typeface="Verdana"/>
                <a:ea typeface="+mn-ea"/>
                <a:cs typeface="+mn-cs"/>
              </a:rPr>
              <a:t>Film:</a:t>
            </a:r>
            <a:endParaRPr kumimoji="0" lang="de-DE" sz="1800" b="1" i="1" u="none" strike="noStrike" kern="1200" cap="none" spc="0" normalizeH="0" baseline="0" noProof="0" dirty="0">
              <a:ln>
                <a:noFill/>
              </a:ln>
              <a:solidFill>
                <a:srgbClr val="323F4F">
                  <a:lumMod val="50000"/>
                </a:srgbClr>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1" u="none" strike="noStrike" kern="1200" cap="none" spc="0" normalizeH="0" baseline="0" noProof="0" dirty="0">
                <a:ln>
                  <a:noFill/>
                </a:ln>
                <a:solidFill>
                  <a:srgbClr val="323F4F">
                    <a:lumMod val="50000"/>
                  </a:srgbClr>
                </a:solidFill>
                <a:effectLst/>
                <a:uLnTx/>
                <a:uFillTx/>
                <a:latin typeface="Verdana"/>
                <a:ea typeface="+mn-ea"/>
                <a:cs typeface="+mn-cs"/>
              </a:rPr>
              <a:t>„</a:t>
            </a:r>
            <a:r>
              <a:rPr kumimoji="0" lang="de-DE" sz="1800" b="1" i="1" u="none" strike="noStrike" kern="1200" cap="none" spc="0" normalizeH="0" baseline="0" noProof="0" dirty="0" err="1">
                <a:ln>
                  <a:noFill/>
                </a:ln>
                <a:solidFill>
                  <a:srgbClr val="323F4F">
                    <a:lumMod val="50000"/>
                  </a:srgbClr>
                </a:solidFill>
                <a:effectLst/>
                <a:uLnTx/>
                <a:uFillTx/>
                <a:latin typeface="Verdana"/>
                <a:ea typeface="+mn-ea"/>
                <a:cs typeface="+mn-cs"/>
              </a:rPr>
              <a:t>Eighth</a:t>
            </a:r>
            <a:r>
              <a:rPr kumimoji="0" lang="de-DE" sz="1800" b="1" i="1" u="none" strike="noStrike" kern="1200" cap="none" spc="0" normalizeH="0" baseline="0" noProof="0" dirty="0">
                <a:ln>
                  <a:noFill/>
                </a:ln>
                <a:solidFill>
                  <a:srgbClr val="323F4F">
                    <a:lumMod val="50000"/>
                  </a:srgbClr>
                </a:solidFill>
                <a:effectLst/>
                <a:uLnTx/>
                <a:uFillTx/>
                <a:latin typeface="Verdana"/>
                <a:ea typeface="+mn-ea"/>
                <a:cs typeface="+mn-cs"/>
              </a:rPr>
              <a:t> Grade“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Verdana"/>
                <a:ea typeface="+mn-ea"/>
                <a:cs typeface="+mn-cs"/>
              </a:rPr>
              <a:t> </a:t>
            </a:r>
          </a:p>
        </p:txBody>
      </p:sp>
      <p:pic>
        <p:nvPicPr>
          <p:cNvPr id="4" name="Grafik 3">
            <a:extLst>
              <a:ext uri="{FF2B5EF4-FFF2-40B4-BE49-F238E27FC236}">
                <a16:creationId xmlns:a16="http://schemas.microsoft.com/office/drawing/2014/main" id="{A28489CC-5723-206F-CBD6-33EF3D5FB815}"/>
              </a:ext>
            </a:extLst>
          </p:cNvPr>
          <p:cNvPicPr>
            <a:picLocks noChangeAspect="1"/>
          </p:cNvPicPr>
          <p:nvPr/>
        </p:nvPicPr>
        <p:blipFill>
          <a:blip r:embed="rId7"/>
          <a:stretch>
            <a:fillRect/>
          </a:stretch>
        </p:blipFill>
        <p:spPr>
          <a:xfrm>
            <a:off x="7405043" y="3749675"/>
            <a:ext cx="1708849" cy="2804385"/>
          </a:xfrm>
          <a:prstGeom prst="rect">
            <a:avLst/>
          </a:prstGeom>
        </p:spPr>
      </p:pic>
    </p:spTree>
    <p:extLst>
      <p:ext uri="{BB962C8B-B14F-4D97-AF65-F5344CB8AC3E}">
        <p14:creationId xmlns:p14="http://schemas.microsoft.com/office/powerpoint/2010/main" val="402338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63D113-B796-560B-F536-45550AC32B8C}"/>
              </a:ext>
            </a:extLst>
          </p:cNvPr>
          <p:cNvSpPr>
            <a:spLocks noGrp="1"/>
          </p:cNvSpPr>
          <p:nvPr>
            <p:ph type="title"/>
          </p:nvPr>
        </p:nvSpPr>
        <p:spPr>
          <a:xfrm>
            <a:off x="643468" y="-347133"/>
            <a:ext cx="4620584" cy="4567137"/>
          </a:xfrm>
        </p:spPr>
        <p:txBody>
          <a:bodyPr vert="horz" lIns="91440" tIns="45720" rIns="91440" bIns="45720" rtlCol="0" anchor="b">
            <a:normAutofit/>
          </a:bodyPr>
          <a:lstStyle/>
          <a:p>
            <a:pPr>
              <a:lnSpc>
                <a:spcPct val="90000"/>
              </a:lnSpc>
            </a:pPr>
            <a:r>
              <a:rPr lang="en-US" sz="4400" dirty="0">
                <a:latin typeface="+mj-lt"/>
                <a:ea typeface="+mj-ea"/>
                <a:cs typeface="+mj-cs"/>
              </a:rPr>
              <a:t>Zeit für </a:t>
            </a:r>
            <a:r>
              <a:rPr lang="en-US" sz="4400" dirty="0" err="1">
                <a:latin typeface="+mj-lt"/>
                <a:ea typeface="+mj-ea"/>
                <a:cs typeface="+mj-cs"/>
              </a:rPr>
              <a:t>Fragen</a:t>
            </a:r>
            <a:r>
              <a:rPr lang="en-US" sz="4400" dirty="0">
                <a:latin typeface="+mj-lt"/>
                <a:ea typeface="+mj-ea"/>
                <a:cs typeface="+mj-cs"/>
              </a:rPr>
              <a:t>…</a:t>
            </a:r>
          </a:p>
        </p:txBody>
      </p:sp>
      <p:pic>
        <p:nvPicPr>
          <p:cNvPr id="4" name="Grafik 3">
            <a:extLst>
              <a:ext uri="{FF2B5EF4-FFF2-40B4-BE49-F238E27FC236}">
                <a16:creationId xmlns:a16="http://schemas.microsoft.com/office/drawing/2014/main" id="{38FAA182-74AB-BCD2-8913-62BE973B2ED6}"/>
              </a:ext>
            </a:extLst>
          </p:cNvPr>
          <p:cNvPicPr>
            <a:picLocks noChangeAspect="1"/>
          </p:cNvPicPr>
          <p:nvPr/>
        </p:nvPicPr>
        <p:blipFill>
          <a:blip r:embed="rId3"/>
          <a:srcRect l="9413" r="3341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0098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1F50422-8801-8D8D-1998-DA33B7B6DCC4}"/>
              </a:ext>
            </a:extLst>
          </p:cNvPr>
          <p:cNvSpPr>
            <a:spLocks noGrp="1"/>
          </p:cNvSpPr>
          <p:nvPr>
            <p:ph type="ctrTitle"/>
          </p:nvPr>
        </p:nvSpPr>
        <p:spPr>
          <a:xfrm>
            <a:off x="827692" y="1862172"/>
            <a:ext cx="8267264" cy="2387600"/>
          </a:xfrm>
        </p:spPr>
        <p:txBody>
          <a:bodyPr/>
          <a:lstStyle/>
          <a:p>
            <a:r>
              <a:rPr lang="de-DE" dirty="0"/>
              <a:t>Danke für den Austausch</a:t>
            </a:r>
            <a:endParaRPr lang="de-DE" sz="2800" dirty="0"/>
          </a:p>
        </p:txBody>
      </p:sp>
      <p:pic>
        <p:nvPicPr>
          <p:cNvPr id="8" name="Bildplatzhalter 7" descr="Ein Bild, das Person, Gelände, draußen, Kleidung enthält.&#10;&#10;Automatisch generierte Beschreibung">
            <a:extLst>
              <a:ext uri="{FF2B5EF4-FFF2-40B4-BE49-F238E27FC236}">
                <a16:creationId xmlns:a16="http://schemas.microsoft.com/office/drawing/2014/main" id="{DA7AA77B-0A1D-0A21-2DFE-0071A21CC31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95" b="8795"/>
          <a:stretch>
            <a:fillRect/>
          </a:stretch>
        </p:blipFill>
        <p:spPr/>
      </p:pic>
    </p:spTree>
    <p:extLst>
      <p:ext uri="{BB962C8B-B14F-4D97-AF65-F5344CB8AC3E}">
        <p14:creationId xmlns:p14="http://schemas.microsoft.com/office/powerpoint/2010/main" val="2592018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B15C7-B267-4846-884C-FF205C84FAC3}"/>
              </a:ext>
            </a:extLst>
          </p:cNvPr>
          <p:cNvSpPr>
            <a:spLocks noGrp="1"/>
          </p:cNvSpPr>
          <p:nvPr>
            <p:ph type="title"/>
          </p:nvPr>
        </p:nvSpPr>
        <p:spPr/>
        <p:txBody>
          <a:bodyPr/>
          <a:lstStyle/>
          <a:p>
            <a:pPr algn="ctr"/>
            <a:r>
              <a:rPr lang="de-DE" dirty="0"/>
              <a:t>FIN</a:t>
            </a:r>
            <a:br>
              <a:rPr lang="de-DE" dirty="0"/>
            </a:br>
            <a:r>
              <a:rPr lang="de-DE" dirty="0"/>
              <a:t>Wir wünschen Ihnen und Ihren Kindern einen guten Start am OHG</a:t>
            </a:r>
            <a:br>
              <a:rPr lang="de-DE" dirty="0"/>
            </a:br>
            <a:r>
              <a:rPr lang="de-DE" dirty="0">
                <a:sym typeface="Wingdings" panose="05000000000000000000" pitchFamily="2" charset="2"/>
              </a:rPr>
              <a:t></a:t>
            </a:r>
            <a:endParaRPr lang="de-DE" dirty="0"/>
          </a:p>
        </p:txBody>
      </p:sp>
    </p:spTree>
    <p:extLst>
      <p:ext uri="{BB962C8B-B14F-4D97-AF65-F5344CB8AC3E}">
        <p14:creationId xmlns:p14="http://schemas.microsoft.com/office/powerpoint/2010/main" val="189240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FFCA2-ECFD-3314-E3D5-3713B6A33C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8A1B68-C7C5-2657-4525-FEBE2931C7D0}"/>
              </a:ext>
            </a:extLst>
          </p:cNvPr>
          <p:cNvSpPr>
            <a:spLocks noGrp="1"/>
          </p:cNvSpPr>
          <p:nvPr>
            <p:ph type="title"/>
          </p:nvPr>
        </p:nvSpPr>
        <p:spPr/>
        <p:txBody>
          <a:bodyPr/>
          <a:lstStyle/>
          <a:p>
            <a:r>
              <a:rPr lang="en-US" dirty="0"/>
              <a:t>Informationen </a:t>
            </a:r>
            <a:r>
              <a:rPr lang="de-DE" noProof="0" dirty="0"/>
              <a:t>zur</a:t>
            </a:r>
            <a:r>
              <a:rPr lang="en-US" dirty="0"/>
              <a:t> </a:t>
            </a:r>
            <a:r>
              <a:rPr lang="de-DE" noProof="0" dirty="0"/>
              <a:t>ersten</a:t>
            </a:r>
            <a:r>
              <a:rPr lang="en-US" dirty="0"/>
              <a:t> </a:t>
            </a:r>
            <a:r>
              <a:rPr lang="de-DE" noProof="0" dirty="0"/>
              <a:t>Schulwoche</a:t>
            </a:r>
            <a:r>
              <a:rPr lang="en-US" dirty="0"/>
              <a:t>  </a:t>
            </a:r>
            <a:br>
              <a:rPr lang="en-US" dirty="0"/>
            </a:br>
            <a:endParaRPr lang="en-US" dirty="0">
              <a:solidFill>
                <a:srgbClr val="00B050"/>
              </a:solidFill>
            </a:endParaRPr>
          </a:p>
        </p:txBody>
      </p:sp>
      <p:sp>
        <p:nvSpPr>
          <p:cNvPr id="2" name="Rectangle 1">
            <a:extLst>
              <a:ext uri="{FF2B5EF4-FFF2-40B4-BE49-F238E27FC236}">
                <a16:creationId xmlns:a16="http://schemas.microsoft.com/office/drawing/2014/main" id="{4393D9C4-039E-68BC-936C-1A8FB3B41F6E}"/>
              </a:ext>
            </a:extLst>
          </p:cNvPr>
          <p:cNvSpPr>
            <a:spLocks noGrp="1" noChangeArrowheads="1"/>
          </p:cNvSpPr>
          <p:nvPr>
            <p:ph sz="quarter" idx="12"/>
          </p:nvPr>
        </p:nvSpPr>
        <p:spPr bwMode="auto">
          <a:xfrm>
            <a:off x="3625270" y="517668"/>
            <a:ext cx="8300167"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r>
              <a:rPr lang="de-DE" dirty="0">
                <a:solidFill>
                  <a:srgbClr val="000000"/>
                </a:solidFill>
                <a:ea typeface="Times New Roman" panose="02020603050405020304" pitchFamily="18" charset="0"/>
                <a:cs typeface="Arial" panose="020B0604020202020204" pitchFamily="34" charset="0"/>
              </a:rPr>
              <a:t>Noch kein regulärer Unterricht. </a:t>
            </a:r>
          </a:p>
          <a:p>
            <a:endParaRPr lang="de-DE" dirty="0">
              <a:solidFill>
                <a:srgbClr val="000000"/>
              </a:solidFill>
              <a:ea typeface="Times New Roman" panose="02020603050405020304" pitchFamily="18" charset="0"/>
              <a:cs typeface="Arial" panose="020B0604020202020204" pitchFamily="34" charset="0"/>
            </a:endParaRPr>
          </a:p>
          <a:p>
            <a:r>
              <a:rPr lang="de-DE"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Kennenlerntage</a:t>
            </a:r>
            <a:r>
              <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von </a:t>
            </a:r>
            <a:r>
              <a:rPr lang="de-DE"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Mittwoch bis Freitag</a:t>
            </a:r>
            <a:r>
              <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0" indent="0">
              <a:buNone/>
            </a:pPr>
            <a:r>
              <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r>
              <a:rPr lang="de-DE" dirty="0">
                <a:solidFill>
                  <a:srgbClr val="000000"/>
                </a:solidFill>
                <a:ea typeface="Times New Roman" panose="02020603050405020304" pitchFamily="18" charset="0"/>
                <a:cs typeface="Arial" panose="020B0604020202020204" pitchFamily="34" charset="0"/>
              </a:rPr>
              <a:t>Unterricht in diesen Tagen von der </a:t>
            </a:r>
            <a:r>
              <a:rPr lang="de-DE" b="1" dirty="0">
                <a:solidFill>
                  <a:srgbClr val="000000"/>
                </a:solidFill>
                <a:ea typeface="Times New Roman" panose="02020603050405020304" pitchFamily="18" charset="0"/>
                <a:cs typeface="Arial" panose="020B0604020202020204" pitchFamily="34" charset="0"/>
              </a:rPr>
              <a:t>1. bis zur 5. Stunde. </a:t>
            </a:r>
            <a:endParaRPr lang="de-DE"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e-DE" dirty="0">
              <a:solidFill>
                <a:srgbClr val="000000"/>
              </a:solidFill>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23780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0D914-61C3-FA3C-E9F1-DC27FC2DE8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BF09BA-6C87-1165-0D5E-356BCD4C1AC6}"/>
              </a:ext>
            </a:extLst>
          </p:cNvPr>
          <p:cNvSpPr>
            <a:spLocks noGrp="1"/>
          </p:cNvSpPr>
          <p:nvPr>
            <p:ph type="title"/>
          </p:nvPr>
        </p:nvSpPr>
        <p:spPr/>
        <p:txBody>
          <a:bodyPr/>
          <a:lstStyle/>
          <a:p>
            <a:r>
              <a:rPr lang="de-DE" noProof="0" dirty="0"/>
              <a:t>Entschuldigungs</a:t>
            </a:r>
            <a:r>
              <a:rPr lang="en-US" dirty="0"/>
              <a:t>-</a:t>
            </a:r>
            <a:br>
              <a:rPr lang="en-US" dirty="0"/>
            </a:br>
            <a:r>
              <a:rPr lang="de-DE" noProof="0" dirty="0"/>
              <a:t>verfahren</a:t>
            </a:r>
            <a:r>
              <a:rPr lang="en-US" dirty="0"/>
              <a:t>  </a:t>
            </a:r>
            <a:br>
              <a:rPr lang="en-US" dirty="0"/>
            </a:br>
            <a:endParaRPr lang="en-US" dirty="0">
              <a:solidFill>
                <a:srgbClr val="00B050"/>
              </a:solidFill>
            </a:endParaRPr>
          </a:p>
        </p:txBody>
      </p:sp>
      <p:sp>
        <p:nvSpPr>
          <p:cNvPr id="2" name="Rectangle 1">
            <a:extLst>
              <a:ext uri="{FF2B5EF4-FFF2-40B4-BE49-F238E27FC236}">
                <a16:creationId xmlns:a16="http://schemas.microsoft.com/office/drawing/2014/main" id="{8C663C9E-FBF8-C584-5F17-0437A756C462}"/>
              </a:ext>
            </a:extLst>
          </p:cNvPr>
          <p:cNvSpPr>
            <a:spLocks noGrp="1" noChangeArrowheads="1"/>
          </p:cNvSpPr>
          <p:nvPr>
            <p:ph sz="quarter" idx="12"/>
          </p:nvPr>
        </p:nvSpPr>
        <p:spPr bwMode="auto">
          <a:xfrm>
            <a:off x="3625270" y="1231106"/>
            <a:ext cx="8300167" cy="797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pPr algn="ctr">
              <a:buNone/>
            </a:pPr>
            <a:r>
              <a:rPr lang="de-DE" sz="2400" b="1" dirty="0">
                <a:solidFill>
                  <a:srgbClr val="000000"/>
                </a:solidFill>
                <a:effectLst/>
                <a:ea typeface="Aptos" panose="020B0004020202020204" pitchFamily="34" charset="0"/>
                <a:cs typeface="Arial" panose="020B0604020202020204" pitchFamily="34" charset="0"/>
              </a:rPr>
              <a:t>Verfahren im Falle einer Krankheit: Info für Erziehungsberechtigte und Schüler</a:t>
            </a:r>
            <a:r>
              <a:rPr lang="de-DE" b="1" dirty="0">
                <a:solidFill>
                  <a:srgbClr val="000000"/>
                </a:solidFill>
                <a:ea typeface="Aptos" panose="020B0004020202020204" pitchFamily="34" charset="0"/>
                <a:cs typeface="Arial" panose="020B0604020202020204" pitchFamily="34" charset="0"/>
              </a:rPr>
              <a:t>I</a:t>
            </a:r>
            <a:r>
              <a:rPr lang="de-DE" sz="2400" b="1" dirty="0">
                <a:solidFill>
                  <a:srgbClr val="000000"/>
                </a:solidFill>
                <a:effectLst/>
                <a:ea typeface="Aptos" panose="020B0004020202020204" pitchFamily="34" charset="0"/>
                <a:cs typeface="Arial" panose="020B0604020202020204" pitchFamily="34" charset="0"/>
              </a:rPr>
              <a:t>nnen</a:t>
            </a:r>
          </a:p>
          <a:p>
            <a:pPr>
              <a:buNone/>
            </a:pPr>
            <a:endParaRPr lang="de-DE" sz="2400" dirty="0">
              <a:effectLst/>
              <a:ea typeface="Aptos" panose="020B0004020202020204" pitchFamily="34" charset="0"/>
              <a:cs typeface="Arial" panose="020B0604020202020204" pitchFamily="34" charset="0"/>
            </a:endParaRPr>
          </a:p>
          <a:p>
            <a:r>
              <a:rPr lang="de-DE" sz="2400" dirty="0">
                <a:solidFill>
                  <a:srgbClr val="000000"/>
                </a:solidFill>
                <a:effectLst/>
                <a:ea typeface="Aptos" panose="020B0004020202020204" pitchFamily="34" charset="0"/>
                <a:cs typeface="Arial" panose="020B0604020202020204" pitchFamily="34" charset="0"/>
              </a:rPr>
              <a:t>Im Krankheitsfall melden die Erziehungsberechtigten ihr Kind bestenfalls am 1</a:t>
            </a:r>
            <a:r>
              <a:rPr lang="de-DE" sz="2400" b="1" dirty="0">
                <a:solidFill>
                  <a:srgbClr val="000000"/>
                </a:solidFill>
                <a:effectLst/>
                <a:ea typeface="Aptos" panose="020B0004020202020204" pitchFamily="34" charset="0"/>
                <a:cs typeface="Arial" panose="020B0604020202020204" pitchFamily="34" charset="0"/>
              </a:rPr>
              <a:t>. Tag, spätestens am 2. Tag </a:t>
            </a:r>
            <a:r>
              <a:rPr lang="de-DE" sz="2400" dirty="0">
                <a:solidFill>
                  <a:srgbClr val="000000"/>
                </a:solidFill>
                <a:effectLst/>
                <a:ea typeface="Aptos" panose="020B0004020202020204" pitchFamily="34" charset="0"/>
                <a:cs typeface="Arial" panose="020B0604020202020204" pitchFamily="34" charset="0"/>
              </a:rPr>
              <a:t>der Verhinderung, entweder </a:t>
            </a:r>
            <a:r>
              <a:rPr lang="de-DE" sz="2400" b="1" dirty="0">
                <a:solidFill>
                  <a:srgbClr val="000000"/>
                </a:solidFill>
                <a:effectLst/>
                <a:ea typeface="Aptos" panose="020B0004020202020204" pitchFamily="34" charset="0"/>
                <a:cs typeface="Arial" panose="020B0604020202020204" pitchFamily="34" charset="0"/>
              </a:rPr>
              <a:t>telefonisch oder per Mail </a:t>
            </a:r>
            <a:r>
              <a:rPr lang="de-DE" sz="2400" dirty="0">
                <a:solidFill>
                  <a:srgbClr val="000000"/>
                </a:solidFill>
                <a:effectLst/>
                <a:ea typeface="Aptos" panose="020B0004020202020204" pitchFamily="34" charset="0"/>
                <a:cs typeface="Arial" panose="020B0604020202020204" pitchFamily="34" charset="0"/>
              </a:rPr>
              <a:t>a</a:t>
            </a:r>
            <a:r>
              <a:rPr lang="de-DE" dirty="0">
                <a:solidFill>
                  <a:srgbClr val="000000"/>
                </a:solidFill>
                <a:ea typeface="Aptos" panose="020B0004020202020204" pitchFamily="34" charset="0"/>
                <a:cs typeface="Arial" panose="020B0604020202020204" pitchFamily="34" charset="0"/>
              </a:rPr>
              <a:t>b.</a:t>
            </a:r>
            <a:r>
              <a:rPr lang="de-DE" sz="2400" dirty="0">
                <a:solidFill>
                  <a:srgbClr val="000000"/>
                </a:solidFill>
                <a:effectLst/>
                <a:ea typeface="Aptos" panose="020B0004020202020204" pitchFamily="34" charset="0"/>
                <a:cs typeface="Arial" panose="020B0604020202020204" pitchFamily="34" charset="0"/>
              </a:rPr>
              <a:t> (Tel. 07141-9102545, E-mail: </a:t>
            </a:r>
            <a:r>
              <a:rPr lang="de-DE" sz="2400" i="1" dirty="0">
                <a:solidFill>
                  <a:srgbClr val="000000"/>
                </a:solidFill>
                <a:effectLst/>
                <a:ea typeface="Aptos" panose="020B0004020202020204" pitchFamily="34" charset="0"/>
                <a:cs typeface="Arial" panose="020B0604020202020204" pitchFamily="34" charset="0"/>
                <a:hlinkClick r:id="rId3"/>
              </a:rPr>
              <a:t>sekretariat@ohg-lb.de</a:t>
            </a:r>
            <a:r>
              <a:rPr lang="de-DE" sz="2400" dirty="0">
                <a:solidFill>
                  <a:srgbClr val="000000"/>
                </a:solidFill>
                <a:effectLst/>
                <a:ea typeface="Aptos" panose="020B0004020202020204" pitchFamily="34" charset="0"/>
                <a:cs typeface="Arial" panose="020B0604020202020204" pitchFamily="34" charset="0"/>
              </a:rPr>
              <a:t>).</a:t>
            </a:r>
            <a:endParaRPr lang="de-DE" dirty="0">
              <a:solidFill>
                <a:srgbClr val="000000"/>
              </a:solidFill>
              <a:ea typeface="Aptos" panose="020B0004020202020204" pitchFamily="34" charset="0"/>
              <a:cs typeface="Arial" panose="020B0604020202020204" pitchFamily="34" charset="0"/>
            </a:endParaRPr>
          </a:p>
          <a:p>
            <a:pPr marL="0" indent="0">
              <a:buNone/>
            </a:pPr>
            <a:endParaRPr lang="de-DE" sz="2400" dirty="0">
              <a:solidFill>
                <a:srgbClr val="000000"/>
              </a:solidFill>
              <a:effectLst/>
              <a:ea typeface="Aptos" panose="020B0004020202020204" pitchFamily="34" charset="0"/>
              <a:cs typeface="Arial" panose="020B0604020202020204" pitchFamily="34" charset="0"/>
            </a:endParaRPr>
          </a:p>
          <a:p>
            <a:r>
              <a:rPr lang="de-DE" sz="2400" dirty="0">
                <a:solidFill>
                  <a:srgbClr val="000000"/>
                </a:solidFill>
                <a:effectLst/>
                <a:ea typeface="Aptos" panose="020B0004020202020204" pitchFamily="34" charset="0"/>
                <a:cs typeface="Arial" panose="020B0604020202020204" pitchFamily="34" charset="0"/>
              </a:rPr>
              <a:t>Kann bereits abgeschätzt werden, dass das Kind länger</a:t>
            </a:r>
            <a:r>
              <a:rPr lang="de-DE" dirty="0">
                <a:solidFill>
                  <a:srgbClr val="000000"/>
                </a:solidFill>
                <a:ea typeface="Aptos" panose="020B0004020202020204" pitchFamily="34" charset="0"/>
                <a:cs typeface="Arial" panose="020B0604020202020204" pitchFamily="34" charset="0"/>
              </a:rPr>
              <a:t> </a:t>
            </a:r>
            <a:r>
              <a:rPr lang="de-DE" sz="2400" dirty="0">
                <a:solidFill>
                  <a:srgbClr val="000000"/>
                </a:solidFill>
                <a:effectLst/>
                <a:ea typeface="Aptos" panose="020B0004020202020204" pitchFamily="34" charset="0"/>
                <a:cs typeface="Arial" panose="020B0604020202020204" pitchFamily="34" charset="0"/>
              </a:rPr>
              <a:t>krank sein wird, sollte die Dauer des Krankenzustands genannt werden. </a:t>
            </a:r>
            <a:endParaRPr lang="de-DE" sz="2400" dirty="0">
              <a:effectLst/>
              <a:ea typeface="Aptos" panose="020B0004020202020204" pitchFamily="34" charset="0"/>
              <a:cs typeface="Arial" panose="020B0604020202020204" pitchFamily="34" charset="0"/>
            </a:endParaRPr>
          </a:p>
          <a:p>
            <a:pPr>
              <a:buNone/>
            </a:pPr>
            <a:endParaRPr lang="de-DE" sz="800" dirty="0">
              <a:effectLst/>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e-DE" dirty="0">
              <a:solidFill>
                <a:srgbClr val="000000"/>
              </a:solidFill>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360140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E8064-7259-86ED-C752-B5640B5628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357EBF-B383-0A62-B4FF-2CA5034A3935}"/>
              </a:ext>
            </a:extLst>
          </p:cNvPr>
          <p:cNvSpPr>
            <a:spLocks noGrp="1"/>
          </p:cNvSpPr>
          <p:nvPr>
            <p:ph type="title"/>
          </p:nvPr>
        </p:nvSpPr>
        <p:spPr/>
        <p:txBody>
          <a:bodyPr/>
          <a:lstStyle/>
          <a:p>
            <a:r>
              <a:rPr lang="de-DE" noProof="0" dirty="0"/>
              <a:t>Entschuldigungs</a:t>
            </a:r>
            <a:r>
              <a:rPr lang="en-US" dirty="0"/>
              <a:t>-</a:t>
            </a:r>
            <a:br>
              <a:rPr lang="en-US" dirty="0"/>
            </a:br>
            <a:r>
              <a:rPr lang="de-DE" noProof="0" dirty="0"/>
              <a:t>verfahren</a:t>
            </a:r>
            <a:r>
              <a:rPr lang="en-US" dirty="0"/>
              <a:t>  </a:t>
            </a:r>
            <a:br>
              <a:rPr lang="en-US" dirty="0"/>
            </a:br>
            <a:endParaRPr lang="en-US" dirty="0">
              <a:solidFill>
                <a:srgbClr val="00B050"/>
              </a:solidFill>
            </a:endParaRPr>
          </a:p>
        </p:txBody>
      </p:sp>
      <p:sp>
        <p:nvSpPr>
          <p:cNvPr id="2" name="Rectangle 1">
            <a:extLst>
              <a:ext uri="{FF2B5EF4-FFF2-40B4-BE49-F238E27FC236}">
                <a16:creationId xmlns:a16="http://schemas.microsoft.com/office/drawing/2014/main" id="{C3B0B39D-CD89-2A4F-9233-30FCDF8D410B}"/>
              </a:ext>
            </a:extLst>
          </p:cNvPr>
          <p:cNvSpPr>
            <a:spLocks noGrp="1" noChangeArrowheads="1"/>
          </p:cNvSpPr>
          <p:nvPr>
            <p:ph sz="quarter" idx="12"/>
          </p:nvPr>
        </p:nvSpPr>
        <p:spPr bwMode="auto">
          <a:xfrm>
            <a:off x="3625270" y="788411"/>
            <a:ext cx="8300167" cy="710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r>
              <a:rPr lang="de-DE" sz="2400" dirty="0">
                <a:solidFill>
                  <a:srgbClr val="000000"/>
                </a:solidFill>
                <a:effectLst/>
                <a:ea typeface="Aptos" panose="020B0004020202020204" pitchFamily="34" charset="0"/>
                <a:cs typeface="Arial" panose="020B0604020202020204" pitchFamily="34" charset="0"/>
              </a:rPr>
              <a:t>Zur besseren Übersicht der Abwesenheiten legt der Schüler / die Schülerin den </a:t>
            </a:r>
            <a:r>
              <a:rPr lang="de-DE" sz="2400" b="1" dirty="0">
                <a:solidFill>
                  <a:srgbClr val="000000"/>
                </a:solidFill>
                <a:effectLst/>
                <a:ea typeface="Aptos" panose="020B0004020202020204" pitchFamily="34" charset="0"/>
                <a:cs typeface="Arial" panose="020B0604020202020204" pitchFamily="34" charset="0"/>
              </a:rPr>
              <a:t>Schulplaner</a:t>
            </a:r>
            <a:r>
              <a:rPr lang="de-DE" sz="2400" dirty="0">
                <a:solidFill>
                  <a:srgbClr val="000000"/>
                </a:solidFill>
                <a:effectLst/>
                <a:ea typeface="Aptos" panose="020B0004020202020204" pitchFamily="34" charset="0"/>
                <a:cs typeface="Arial" panose="020B0604020202020204" pitchFamily="34" charset="0"/>
              </a:rPr>
              <a:t> mit der Unterschrift der Erziehungsberechtigten dem Klassenlehrer / der Klassenlehrerin vor. </a:t>
            </a:r>
          </a:p>
          <a:p>
            <a:pPr marL="0" indent="0">
              <a:buNone/>
            </a:pPr>
            <a:endParaRPr lang="de-DE" sz="2400" dirty="0">
              <a:solidFill>
                <a:srgbClr val="000000"/>
              </a:solidFill>
              <a:effectLst/>
              <a:ea typeface="Aptos" panose="020B0004020202020204" pitchFamily="34" charset="0"/>
              <a:cs typeface="Arial" panose="020B0604020202020204" pitchFamily="34" charset="0"/>
            </a:endParaRPr>
          </a:p>
          <a:p>
            <a:r>
              <a:rPr lang="de-DE" sz="2400" dirty="0">
                <a:solidFill>
                  <a:srgbClr val="000000"/>
                </a:solidFill>
                <a:effectLst/>
                <a:ea typeface="Aptos" panose="020B0004020202020204" pitchFamily="34" charset="0"/>
                <a:cs typeface="Arial" panose="020B0604020202020204" pitchFamily="34" charset="0"/>
              </a:rPr>
              <a:t>Sollte das Kind während eines Schultages entlassen worden sein, dann muss es den unterzeichneten Laufzettel einreichen. </a:t>
            </a:r>
            <a:endParaRPr lang="de-DE" sz="2400" dirty="0">
              <a:effectLst/>
              <a:ea typeface="Aptos" panose="020B0004020202020204" pitchFamily="34" charset="0"/>
              <a:cs typeface="Arial" panose="020B0604020202020204" pitchFamily="34" charset="0"/>
            </a:endParaRPr>
          </a:p>
          <a:p>
            <a:pPr>
              <a:buNone/>
              <a:tabLst>
                <a:tab pos="691515" algn="l"/>
              </a:tabLst>
            </a:pPr>
            <a:r>
              <a:rPr lang="de-DE" sz="2400" b="1" u="none" strike="noStrike" dirty="0">
                <a:effectLst/>
                <a:latin typeface="Arial" panose="020B0604020202020204" pitchFamily="34" charset="0"/>
                <a:ea typeface="Aptos" panose="020B0004020202020204" pitchFamily="34" charset="0"/>
                <a:cs typeface="Arial" panose="020B0604020202020204" pitchFamily="34" charset="0"/>
              </a:rPr>
              <a:t> </a:t>
            </a:r>
            <a:endParaRPr lang="de-DE" sz="2400" dirty="0">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e-DE" dirty="0">
              <a:solidFill>
                <a:srgbClr val="000000"/>
              </a:solidFill>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95739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DD2E57-440C-54F0-7355-5F2C73B4A21B}"/>
              </a:ext>
            </a:extLst>
          </p:cNvPr>
          <p:cNvSpPr>
            <a:spLocks noGrp="1"/>
          </p:cNvSpPr>
          <p:nvPr>
            <p:ph type="title"/>
          </p:nvPr>
        </p:nvSpPr>
        <p:spPr/>
        <p:txBody>
          <a:bodyPr/>
          <a:lstStyle/>
          <a:p>
            <a:r>
              <a:rPr lang="de-DE" dirty="0"/>
              <a:t>Entschuldigungs-verfahren</a:t>
            </a:r>
          </a:p>
        </p:txBody>
      </p:sp>
      <p:sp>
        <p:nvSpPr>
          <p:cNvPr id="3" name="Inhaltsplatzhalter 2">
            <a:extLst>
              <a:ext uri="{FF2B5EF4-FFF2-40B4-BE49-F238E27FC236}">
                <a16:creationId xmlns:a16="http://schemas.microsoft.com/office/drawing/2014/main" id="{2D8F2D59-09BC-3364-D7EC-2EB97298E809}"/>
              </a:ext>
            </a:extLst>
          </p:cNvPr>
          <p:cNvSpPr>
            <a:spLocks noGrp="1"/>
          </p:cNvSpPr>
          <p:nvPr>
            <p:ph sz="quarter" idx="12"/>
          </p:nvPr>
        </p:nvSpPr>
        <p:spPr/>
        <p:txBody>
          <a:bodyPr/>
          <a:lstStyle/>
          <a:p>
            <a:pPr marL="0" indent="0">
              <a:buNone/>
            </a:pP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Arial" panose="020B0604020202020204" pitchFamily="34" charset="0"/>
              </a:rPr>
              <a:t>Sobald Sie über den </a:t>
            </a:r>
            <a:r>
              <a:rPr kumimoji="0" lang="de-DE" sz="2400" b="1"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Arial" panose="020B0604020202020204" pitchFamily="34" charset="0"/>
              </a:rPr>
              <a:t>Elternzugang zu WebUntis </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Arial" panose="020B0604020202020204" pitchFamily="34" charset="0"/>
              </a:rPr>
              <a:t>verfügen, können Sie Ihr Kind auch über WebUntis entschuldigen.</a:t>
            </a:r>
          </a:p>
          <a:p>
            <a:pPr marL="0" indent="0">
              <a:buNone/>
            </a:pPr>
            <a:endPar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Arial" panose="020B0604020202020204" pitchFamily="34" charset="0"/>
            </a:endParaRPr>
          </a:p>
          <a:p>
            <a:r>
              <a:rPr lang="de-DE" dirty="0">
                <a:solidFill>
                  <a:srgbClr val="000000"/>
                </a:solidFill>
                <a:ea typeface="Calibri" panose="020F0502020204030204" pitchFamily="34" charset="0"/>
              </a:rPr>
              <a:t>D</a:t>
            </a:r>
            <a:r>
              <a:rPr lang="de-DE" dirty="0">
                <a:ea typeface="Calibri" panose="020F0502020204030204" pitchFamily="34" charset="0"/>
              </a:rPr>
              <a:t>ie Erziehungsberechtigten tragen hier ihr Kind über den </a:t>
            </a:r>
            <a:r>
              <a:rPr lang="de-DE" b="1" dirty="0">
                <a:ea typeface="Calibri" panose="020F0502020204030204" pitchFamily="34" charset="0"/>
              </a:rPr>
              <a:t>Elternzugang der App WebUntis </a:t>
            </a:r>
            <a:r>
              <a:rPr lang="de-DE" dirty="0">
                <a:ea typeface="Calibri" panose="020F0502020204030204" pitchFamily="34" charset="0"/>
              </a:rPr>
              <a:t>am 1. Tag des Krankheitsfalls vor 7:45 Uhr als „krank“ ein. </a:t>
            </a:r>
          </a:p>
          <a:p>
            <a:pPr marL="0" indent="0">
              <a:buNone/>
            </a:pPr>
            <a:endParaRPr lang="de-DE" dirty="0">
              <a:ea typeface="Calibri" panose="020F0502020204030204" pitchFamily="34" charset="0"/>
            </a:endParaRPr>
          </a:p>
          <a:p>
            <a:r>
              <a:rPr lang="de-DE" dirty="0">
                <a:ea typeface="Calibri" panose="020F0502020204030204" pitchFamily="34" charset="0"/>
              </a:rPr>
              <a:t>Ihr Kind ist dann </a:t>
            </a:r>
            <a:r>
              <a:rPr lang="de-DE" b="1" dirty="0">
                <a:ea typeface="Calibri" panose="020F0502020204030204" pitchFamily="34" charset="0"/>
              </a:rPr>
              <a:t>automatisch entschuldigt.</a:t>
            </a:r>
          </a:p>
          <a:p>
            <a:pPr marL="0" indent="0">
              <a:buNone/>
            </a:pPr>
            <a:endParaRPr lang="de-DE" dirty="0"/>
          </a:p>
        </p:txBody>
      </p:sp>
    </p:spTree>
    <p:extLst>
      <p:ext uri="{BB962C8B-B14F-4D97-AF65-F5344CB8AC3E}">
        <p14:creationId xmlns:p14="http://schemas.microsoft.com/office/powerpoint/2010/main" val="351075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F654B-311A-9315-7D9F-00724B46E8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D0CBAA-3B1D-9ED0-F042-AC19716C232F}"/>
              </a:ext>
            </a:extLst>
          </p:cNvPr>
          <p:cNvSpPr>
            <a:spLocks noGrp="1"/>
          </p:cNvSpPr>
          <p:nvPr>
            <p:ph type="title"/>
          </p:nvPr>
        </p:nvSpPr>
        <p:spPr/>
        <p:txBody>
          <a:bodyPr/>
          <a:lstStyle/>
          <a:p>
            <a:r>
              <a:rPr lang="en-US" dirty="0"/>
              <a:t>Entschuldigungs-</a:t>
            </a:r>
            <a:br>
              <a:rPr lang="en-US" dirty="0"/>
            </a:br>
            <a:r>
              <a:rPr lang="en-US" dirty="0"/>
              <a:t>verfahren  </a:t>
            </a:r>
            <a:br>
              <a:rPr lang="en-US" dirty="0"/>
            </a:br>
            <a:endParaRPr lang="en-US" dirty="0">
              <a:solidFill>
                <a:srgbClr val="00B050"/>
              </a:solidFill>
            </a:endParaRPr>
          </a:p>
        </p:txBody>
      </p:sp>
      <p:sp>
        <p:nvSpPr>
          <p:cNvPr id="2" name="Rectangle 1">
            <a:extLst>
              <a:ext uri="{FF2B5EF4-FFF2-40B4-BE49-F238E27FC236}">
                <a16:creationId xmlns:a16="http://schemas.microsoft.com/office/drawing/2014/main" id="{AFFB8BBF-7ECC-DABD-CDFD-00935A43C830}"/>
              </a:ext>
            </a:extLst>
          </p:cNvPr>
          <p:cNvSpPr>
            <a:spLocks noGrp="1" noChangeArrowheads="1"/>
          </p:cNvSpPr>
          <p:nvPr>
            <p:ph sz="quarter" idx="12"/>
          </p:nvPr>
        </p:nvSpPr>
        <p:spPr bwMode="auto">
          <a:xfrm>
            <a:off x="3625270" y="3323986"/>
            <a:ext cx="830016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49925" algn="r"/>
              </a:tabLst>
              <a:defRPr>
                <a:solidFill>
                  <a:schemeClr val="tx1"/>
                </a:solidFill>
                <a:latin typeface="Arial" panose="020B0604020202020204" pitchFamily="34" charset="0"/>
              </a:defRPr>
            </a:lvl1pPr>
            <a:lvl2pPr eaLnBrk="0" fontAlgn="base" hangingPunct="0">
              <a:spcBef>
                <a:spcPct val="0"/>
              </a:spcBef>
              <a:spcAft>
                <a:spcPct val="0"/>
              </a:spcAft>
              <a:tabLst>
                <a:tab pos="5749925" algn="r"/>
              </a:tabLst>
              <a:defRPr>
                <a:solidFill>
                  <a:schemeClr val="tx1"/>
                </a:solidFill>
                <a:latin typeface="Arial" panose="020B0604020202020204" pitchFamily="34" charset="0"/>
              </a:defRPr>
            </a:lvl2pPr>
            <a:lvl3pPr eaLnBrk="0" fontAlgn="base" hangingPunct="0">
              <a:spcBef>
                <a:spcPct val="0"/>
              </a:spcBef>
              <a:spcAft>
                <a:spcPct val="0"/>
              </a:spcAft>
              <a:tabLst>
                <a:tab pos="5749925" algn="r"/>
              </a:tabLst>
              <a:defRPr>
                <a:solidFill>
                  <a:schemeClr val="tx1"/>
                </a:solidFill>
                <a:latin typeface="Arial" panose="020B0604020202020204" pitchFamily="34" charset="0"/>
              </a:defRPr>
            </a:lvl3pPr>
            <a:lvl4pPr eaLnBrk="0" fontAlgn="base" hangingPunct="0">
              <a:spcBef>
                <a:spcPct val="0"/>
              </a:spcBef>
              <a:spcAft>
                <a:spcPct val="0"/>
              </a:spcAft>
              <a:tabLst>
                <a:tab pos="5749925" algn="r"/>
              </a:tabLst>
              <a:defRPr>
                <a:solidFill>
                  <a:schemeClr val="tx1"/>
                </a:solidFill>
                <a:latin typeface="Arial" panose="020B0604020202020204" pitchFamily="34" charset="0"/>
              </a:defRPr>
            </a:lvl4pPr>
            <a:lvl5pPr eaLnBrk="0" fontAlgn="base" hangingPunct="0">
              <a:spcBef>
                <a:spcPct val="0"/>
              </a:spcBef>
              <a:spcAft>
                <a:spcPct val="0"/>
              </a:spcAft>
              <a:tabLst>
                <a:tab pos="5749925" algn="r"/>
              </a:tabLst>
              <a:defRPr>
                <a:solidFill>
                  <a:schemeClr val="tx1"/>
                </a:solidFill>
                <a:latin typeface="Arial" panose="020B0604020202020204" pitchFamily="34" charset="0"/>
              </a:defRPr>
            </a:lvl5pPr>
            <a:lvl6pPr eaLnBrk="0" fontAlgn="base" hangingPunct="0">
              <a:spcBef>
                <a:spcPct val="0"/>
              </a:spcBef>
              <a:spcAft>
                <a:spcPct val="0"/>
              </a:spcAft>
              <a:tabLst>
                <a:tab pos="5749925" algn="r"/>
              </a:tabLst>
              <a:defRPr>
                <a:solidFill>
                  <a:schemeClr val="tx1"/>
                </a:solidFill>
                <a:latin typeface="Arial" panose="020B0604020202020204" pitchFamily="34" charset="0"/>
              </a:defRPr>
            </a:lvl6pPr>
            <a:lvl7pPr eaLnBrk="0" fontAlgn="base" hangingPunct="0">
              <a:spcBef>
                <a:spcPct val="0"/>
              </a:spcBef>
              <a:spcAft>
                <a:spcPct val="0"/>
              </a:spcAft>
              <a:tabLst>
                <a:tab pos="5749925" algn="r"/>
              </a:tabLst>
              <a:defRPr>
                <a:solidFill>
                  <a:schemeClr val="tx1"/>
                </a:solidFill>
                <a:latin typeface="Arial" panose="020B0604020202020204" pitchFamily="34" charset="0"/>
              </a:defRPr>
            </a:lvl7pPr>
            <a:lvl8pPr eaLnBrk="0" fontAlgn="base" hangingPunct="0">
              <a:spcBef>
                <a:spcPct val="0"/>
              </a:spcBef>
              <a:spcAft>
                <a:spcPct val="0"/>
              </a:spcAft>
              <a:tabLst>
                <a:tab pos="5749925" algn="r"/>
              </a:tabLst>
              <a:defRPr>
                <a:solidFill>
                  <a:schemeClr val="tx1"/>
                </a:solidFill>
                <a:latin typeface="Arial" panose="020B0604020202020204" pitchFamily="34" charset="0"/>
              </a:defRPr>
            </a:lvl8pPr>
            <a:lvl9pPr eaLnBrk="0" fontAlgn="base" hangingPunct="0">
              <a:spcBef>
                <a:spcPct val="0"/>
              </a:spcBef>
              <a:spcAft>
                <a:spcPct val="0"/>
              </a:spcAft>
              <a:tabLst>
                <a:tab pos="5749925" algn="r"/>
              </a:tabLst>
              <a:defRPr>
                <a:solidFill>
                  <a:schemeClr val="tx1"/>
                </a:solidFill>
                <a:latin typeface="Arial" panose="020B0604020202020204" pitchFamily="34" charset="0"/>
              </a:defRPr>
            </a:lvl9pPr>
          </a:lstStyle>
          <a:p>
            <a:pPr marL="0" indent="0">
              <a:buNone/>
            </a:pPr>
            <a:endParaRPr lang="de-D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e-DE" dirty="0">
              <a:solidFill>
                <a:srgbClr val="000000"/>
              </a:solidFill>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DE" sz="2400" dirty="0">
              <a:effectLst/>
              <a:latin typeface="Aptos" panose="020B0004020202020204" pitchFamily="34" charset="0"/>
              <a:ea typeface="Aptos" panose="020B00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811DDF6F-46D8-9D79-B94C-9E6BF804E3E5}"/>
              </a:ext>
            </a:extLst>
          </p:cNvPr>
          <p:cNvSpPr>
            <a:spLocks noChangeArrowheads="1"/>
          </p:cNvSpPr>
          <p:nvPr/>
        </p:nvSpPr>
        <p:spPr bwMode="auto">
          <a:xfrm>
            <a:off x="3564524" y="463120"/>
            <a:ext cx="868822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92150" algn="l"/>
              </a:tabLst>
              <a:defRPr>
                <a:solidFill>
                  <a:schemeClr val="tx1"/>
                </a:solidFill>
                <a:latin typeface="Arial" panose="020B0604020202020204" pitchFamily="34" charset="0"/>
              </a:defRPr>
            </a:lvl1pPr>
            <a:lvl2pPr eaLnBrk="0" fontAlgn="base" hangingPunct="0">
              <a:spcBef>
                <a:spcPct val="0"/>
              </a:spcBef>
              <a:spcAft>
                <a:spcPct val="0"/>
              </a:spcAft>
              <a:tabLst>
                <a:tab pos="692150" algn="l"/>
              </a:tabLst>
              <a:defRPr>
                <a:solidFill>
                  <a:schemeClr val="tx1"/>
                </a:solidFill>
                <a:latin typeface="Arial" panose="020B0604020202020204" pitchFamily="34" charset="0"/>
              </a:defRPr>
            </a:lvl2pPr>
            <a:lvl3pPr eaLnBrk="0" fontAlgn="base" hangingPunct="0">
              <a:spcBef>
                <a:spcPct val="0"/>
              </a:spcBef>
              <a:spcAft>
                <a:spcPct val="0"/>
              </a:spcAft>
              <a:tabLst>
                <a:tab pos="692150" algn="l"/>
              </a:tabLst>
              <a:defRPr>
                <a:solidFill>
                  <a:schemeClr val="tx1"/>
                </a:solidFill>
                <a:latin typeface="Arial" panose="020B0604020202020204" pitchFamily="34" charset="0"/>
              </a:defRPr>
            </a:lvl3pPr>
            <a:lvl4pPr eaLnBrk="0" fontAlgn="base" hangingPunct="0">
              <a:spcBef>
                <a:spcPct val="0"/>
              </a:spcBef>
              <a:spcAft>
                <a:spcPct val="0"/>
              </a:spcAft>
              <a:tabLst>
                <a:tab pos="692150" algn="l"/>
              </a:tabLst>
              <a:defRPr>
                <a:solidFill>
                  <a:schemeClr val="tx1"/>
                </a:solidFill>
                <a:latin typeface="Arial" panose="020B0604020202020204" pitchFamily="34" charset="0"/>
              </a:defRPr>
            </a:lvl4pPr>
            <a:lvl5pPr eaLnBrk="0" fontAlgn="base" hangingPunct="0">
              <a:spcBef>
                <a:spcPct val="0"/>
              </a:spcBef>
              <a:spcAft>
                <a:spcPct val="0"/>
              </a:spcAft>
              <a:tabLst>
                <a:tab pos="692150" algn="l"/>
              </a:tabLst>
              <a:defRPr>
                <a:solidFill>
                  <a:schemeClr val="tx1"/>
                </a:solidFill>
                <a:latin typeface="Arial" panose="020B0604020202020204" pitchFamily="34" charset="0"/>
              </a:defRPr>
            </a:lvl5pPr>
            <a:lvl6pPr eaLnBrk="0" fontAlgn="base" hangingPunct="0">
              <a:spcBef>
                <a:spcPct val="0"/>
              </a:spcBef>
              <a:spcAft>
                <a:spcPct val="0"/>
              </a:spcAft>
              <a:tabLst>
                <a:tab pos="692150" algn="l"/>
              </a:tabLst>
              <a:defRPr>
                <a:solidFill>
                  <a:schemeClr val="tx1"/>
                </a:solidFill>
                <a:latin typeface="Arial" panose="020B0604020202020204" pitchFamily="34" charset="0"/>
              </a:defRPr>
            </a:lvl6pPr>
            <a:lvl7pPr eaLnBrk="0" fontAlgn="base" hangingPunct="0">
              <a:spcBef>
                <a:spcPct val="0"/>
              </a:spcBef>
              <a:spcAft>
                <a:spcPct val="0"/>
              </a:spcAft>
              <a:tabLst>
                <a:tab pos="692150" algn="l"/>
              </a:tabLst>
              <a:defRPr>
                <a:solidFill>
                  <a:schemeClr val="tx1"/>
                </a:solidFill>
                <a:latin typeface="Arial" panose="020B0604020202020204" pitchFamily="34" charset="0"/>
              </a:defRPr>
            </a:lvl7pPr>
            <a:lvl8pPr eaLnBrk="0" fontAlgn="base" hangingPunct="0">
              <a:spcBef>
                <a:spcPct val="0"/>
              </a:spcBef>
              <a:spcAft>
                <a:spcPct val="0"/>
              </a:spcAft>
              <a:tabLst>
                <a:tab pos="692150" algn="l"/>
              </a:tabLst>
              <a:defRPr>
                <a:solidFill>
                  <a:schemeClr val="tx1"/>
                </a:solidFill>
                <a:latin typeface="Arial" panose="020B0604020202020204" pitchFamily="34" charset="0"/>
              </a:defRPr>
            </a:lvl8pPr>
            <a:lvl9pPr eaLnBrk="0" fontAlgn="base" hangingPunct="0">
              <a:spcBef>
                <a:spcPct val="0"/>
              </a:spcBef>
              <a:spcAft>
                <a:spcPct val="0"/>
              </a:spcAft>
              <a:tabLst>
                <a:tab pos="6921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92150" algn="l"/>
              </a:tabLst>
            </a:pPr>
            <a:r>
              <a:rPr kumimoji="0" lang="de-DE" altLang="de-DE" sz="2400" b="0" i="0" u="none" strike="noStrike" cap="none" normalizeH="0" baseline="0" dirty="0">
                <a:ln>
                  <a:noFill/>
                </a:ln>
                <a:solidFill>
                  <a:schemeClr val="tx1"/>
                </a:solidFill>
                <a:effectLst/>
                <a:ea typeface="Aptos" panose="020B0004020202020204" pitchFamily="34" charset="0"/>
                <a:cs typeface="Arial" panose="020B0604020202020204" pitchFamily="34" charset="0"/>
              </a:rPr>
              <a:t>Diese Seite (siehe Bild) finden Sie im </a:t>
            </a:r>
            <a:r>
              <a:rPr kumimoji="0" lang="de-DE" altLang="de-DE" sz="2400" b="1" i="0" u="none" strike="noStrike" cap="none" normalizeH="0" baseline="0" dirty="0">
                <a:ln>
                  <a:noFill/>
                </a:ln>
                <a:solidFill>
                  <a:schemeClr val="tx1"/>
                </a:solidFill>
                <a:effectLst/>
                <a:ea typeface="Aptos" panose="020B0004020202020204" pitchFamily="34" charset="0"/>
                <a:cs typeface="Arial" panose="020B0604020202020204" pitchFamily="34" charset="0"/>
              </a:rPr>
              <a:t>Schulplaner</a:t>
            </a:r>
            <a:r>
              <a:rPr kumimoji="0" lang="de-DE" altLang="de-DE" sz="2400" b="0" i="0" u="none" strike="noStrike" cap="none" normalizeH="0" baseline="0" dirty="0">
                <a:ln>
                  <a:noFill/>
                </a:ln>
                <a:solidFill>
                  <a:schemeClr val="tx1"/>
                </a:solidFill>
                <a:effectLst/>
                <a:ea typeface="Aptos" panose="020B00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tab pos="692150" algn="l"/>
              </a:tabLst>
            </a:pPr>
            <a:r>
              <a:rPr kumimoji="0" lang="de-DE" altLang="de-DE" sz="2400" b="0" i="0" u="none" strike="noStrike" cap="none" normalizeH="0" baseline="0" dirty="0">
                <a:ln>
                  <a:noFill/>
                </a:ln>
                <a:solidFill>
                  <a:schemeClr val="tx1"/>
                </a:solidFill>
                <a:effectLst/>
                <a:ea typeface="Aptos" panose="020B0004020202020204" pitchFamily="34" charset="0"/>
                <a:cs typeface="Arial" panose="020B0604020202020204" pitchFamily="34" charset="0"/>
              </a:rPr>
              <a:t>den die Kinder am ersten Schultag geschenkt bekommen.</a:t>
            </a:r>
          </a:p>
          <a:p>
            <a:pPr marL="0" marR="0" lvl="0" indent="0" algn="l" defTabSz="914400" rtl="0" eaLnBrk="0" fontAlgn="base" latinLnBrk="0" hangingPunct="0">
              <a:lnSpc>
                <a:spcPct val="100000"/>
              </a:lnSpc>
              <a:spcBef>
                <a:spcPct val="0"/>
              </a:spcBef>
              <a:spcAft>
                <a:spcPct val="0"/>
              </a:spcAft>
              <a:buClrTx/>
              <a:buSzTx/>
              <a:buFontTx/>
              <a:buNone/>
              <a:tabLst>
                <a:tab pos="692150" algn="l"/>
              </a:tabLst>
            </a:pPr>
            <a:r>
              <a:rPr kumimoji="0" lang="de-DE" altLang="de-DE" sz="2400" b="0" i="0" u="none" strike="noStrike" cap="none" normalizeH="0" baseline="0" dirty="0">
                <a:ln>
                  <a:noFill/>
                </a:ln>
                <a:solidFill>
                  <a:schemeClr val="tx1"/>
                </a:solidFill>
                <a:effectLst/>
                <a:ea typeface="Aptos" panose="020B0004020202020204" pitchFamily="34" charset="0"/>
                <a:cs typeface="Arial" panose="020B0604020202020204" pitchFamily="34" charset="0"/>
              </a:rPr>
              <a:t>Sie müssen also </a:t>
            </a:r>
            <a:r>
              <a:rPr kumimoji="0" lang="de-DE" altLang="de-DE" sz="2400" b="1" i="0" u="none" strike="noStrike" cap="none" normalizeH="0" baseline="0" dirty="0">
                <a:ln>
                  <a:noFill/>
                </a:ln>
                <a:solidFill>
                  <a:schemeClr val="tx1"/>
                </a:solidFill>
                <a:effectLst/>
                <a:ea typeface="Aptos" panose="020B0004020202020204" pitchFamily="34" charset="0"/>
                <a:cs typeface="Arial" panose="020B0604020202020204" pitchFamily="34" charset="0"/>
              </a:rPr>
              <a:t>kein</a:t>
            </a:r>
            <a:r>
              <a:rPr kumimoji="0" lang="de-DE" altLang="de-DE" sz="2400" b="0" i="0" u="none" strike="noStrike" cap="none" normalizeH="0" baseline="0" dirty="0">
                <a:ln>
                  <a:noFill/>
                </a:ln>
                <a:solidFill>
                  <a:schemeClr val="tx1"/>
                </a:solidFill>
                <a:effectLst/>
                <a:ea typeface="Aptos" panose="020B0004020202020204" pitchFamily="34" charset="0"/>
                <a:cs typeface="Arial" panose="020B0604020202020204" pitchFamily="34" charset="0"/>
              </a:rPr>
              <a:t> </a:t>
            </a:r>
            <a:r>
              <a:rPr kumimoji="0" lang="de-DE" altLang="de-DE" sz="2400" b="1" i="0" u="none" strike="noStrike" cap="none" normalizeH="0" baseline="0" dirty="0">
                <a:ln>
                  <a:noFill/>
                </a:ln>
                <a:solidFill>
                  <a:schemeClr val="tx1"/>
                </a:solidFill>
                <a:effectLst/>
                <a:ea typeface="Aptos" panose="020B0004020202020204" pitchFamily="34" charset="0"/>
                <a:cs typeface="Arial" panose="020B0604020202020204" pitchFamily="34" charset="0"/>
              </a:rPr>
              <a:t>Hausaufgabenheft</a:t>
            </a:r>
            <a:r>
              <a:rPr kumimoji="0" lang="de-DE" altLang="de-DE" sz="2400" b="0" i="0" u="none" strike="noStrike" cap="none" normalizeH="0" baseline="0" dirty="0">
                <a:ln>
                  <a:noFill/>
                </a:ln>
                <a:solidFill>
                  <a:schemeClr val="tx1"/>
                </a:solidFill>
                <a:effectLst/>
                <a:ea typeface="Aptos" panose="020B0004020202020204" pitchFamily="34" charset="0"/>
                <a:cs typeface="Arial" panose="020B0604020202020204" pitchFamily="34" charset="0"/>
              </a:rPr>
              <a:t> kaufen. Auf dieser Seite tragen Sie die Entschuldigungen ein. </a:t>
            </a:r>
          </a:p>
          <a:p>
            <a:pPr marL="0" marR="0" lvl="0" indent="0" algn="l" defTabSz="914400" rtl="0" eaLnBrk="0" fontAlgn="base" latinLnBrk="0" hangingPunct="0">
              <a:lnSpc>
                <a:spcPct val="100000"/>
              </a:lnSpc>
              <a:spcBef>
                <a:spcPct val="0"/>
              </a:spcBef>
              <a:spcAft>
                <a:spcPct val="0"/>
              </a:spcAft>
              <a:buClrTx/>
              <a:buSzTx/>
              <a:buFontTx/>
              <a:buNone/>
              <a:tabLst>
                <a:tab pos="692150" algn="l"/>
              </a:tabLst>
            </a:pPr>
            <a:r>
              <a:rPr kumimoji="0" lang="de-DE" altLang="de-DE" sz="2400" b="0" i="0" u="none" strike="noStrike" cap="none" normalizeH="0" baseline="0" dirty="0">
                <a:ln>
                  <a:noFill/>
                </a:ln>
                <a:solidFill>
                  <a:schemeClr val="tx1"/>
                </a:solidFill>
                <a:effectLst/>
                <a:ea typeface="Aptos" panose="020B0004020202020204" pitchFamily="34" charset="0"/>
                <a:cs typeface="Arial" panose="020B0604020202020204" pitchFamily="34" charset="0"/>
              </a:rPr>
              <a:t>Die Kinder legen den Planer dann beim Klassenlehrerteam vor.</a:t>
            </a:r>
          </a:p>
          <a:p>
            <a:pPr marL="0" marR="0" lvl="0" indent="0" algn="l" defTabSz="914400" rtl="0" eaLnBrk="0" fontAlgn="base" latinLnBrk="0" hangingPunct="0">
              <a:lnSpc>
                <a:spcPct val="100000"/>
              </a:lnSpc>
              <a:spcBef>
                <a:spcPct val="0"/>
              </a:spcBef>
              <a:spcAft>
                <a:spcPct val="0"/>
              </a:spcAft>
              <a:buClrTx/>
              <a:buSzTx/>
              <a:buFontTx/>
              <a:buNone/>
              <a:tabLst>
                <a:tab pos="692150" algn="l"/>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2049" name="Grafik 1">
            <a:extLst>
              <a:ext uri="{FF2B5EF4-FFF2-40B4-BE49-F238E27FC236}">
                <a16:creationId xmlns:a16="http://schemas.microsoft.com/office/drawing/2014/main" id="{464843C1-82E5-9CB2-B474-DE9F21E0F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270" y="3323986"/>
            <a:ext cx="8505985" cy="24379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76C3323C-B6E8-1B74-66AF-69FF276CD8DA}"/>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Tree>
    <p:extLst>
      <p:ext uri="{BB962C8B-B14F-4D97-AF65-F5344CB8AC3E}">
        <p14:creationId xmlns:p14="http://schemas.microsoft.com/office/powerpoint/2010/main" val="36835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HG 2022">
  <a:themeElements>
    <a:clrScheme name="Benutzerdefiniert 1">
      <a:dk1>
        <a:sysClr val="windowText" lastClr="000000"/>
      </a:dk1>
      <a:lt1>
        <a:sysClr val="window" lastClr="FFFFFF"/>
      </a:lt1>
      <a:dk2>
        <a:srgbClr val="FDE12E"/>
      </a:dk2>
      <a:lt2>
        <a:srgbClr val="DBDBDB"/>
      </a:lt2>
      <a:accent1>
        <a:srgbClr val="FDE12E"/>
      </a:accent1>
      <a:accent2>
        <a:srgbClr val="0C0C0C"/>
      </a:accent2>
      <a:accent3>
        <a:srgbClr val="DBDBDB"/>
      </a:accent3>
      <a:accent4>
        <a:srgbClr val="7F7F7F"/>
      </a:accent4>
      <a:accent5>
        <a:srgbClr val="FDE12E"/>
      </a:accent5>
      <a:accent6>
        <a:srgbClr val="FDE12E"/>
      </a:accent6>
      <a:hlink>
        <a:srgbClr val="005390"/>
      </a:hlink>
      <a:folHlink>
        <a:srgbClr val="007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 PPT Vorlage Template.potx" id="{994972DA-0D56-4CAC-89A5-343B39D24FDF}" vid="{ECB02409-CA16-48FA-888D-529429C4CF90}"/>
    </a:ext>
  </a:extLst>
</a:theme>
</file>

<file path=ppt/theme/theme2.xml><?xml version="1.0" encoding="utf-8"?>
<a:theme xmlns:a="http://schemas.openxmlformats.org/drawingml/2006/main" name="OH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4.xml><?xml version="1.0" encoding="utf-8"?>
<a:theme xmlns:a="http://schemas.openxmlformats.org/drawingml/2006/main" name="Office">
  <a:themeElements>
    <a:clrScheme name="LB PPT 2017">
      <a:dk1>
        <a:sysClr val="windowText" lastClr="000000"/>
      </a:dk1>
      <a:lt1>
        <a:sysClr val="window" lastClr="FFFFFF"/>
      </a:lt1>
      <a:dk2>
        <a:srgbClr val="44546A"/>
      </a:dk2>
      <a:lt2>
        <a:srgbClr val="E7E6E6"/>
      </a:lt2>
      <a:accent1>
        <a:srgbClr val="FFC000"/>
      </a:accent1>
      <a:accent2>
        <a:srgbClr val="AEABAB"/>
      </a:accent2>
      <a:accent3>
        <a:srgbClr val="323F4F"/>
      </a:accent3>
      <a:accent4>
        <a:srgbClr val="8EAADB"/>
      </a:accent4>
      <a:accent5>
        <a:srgbClr val="A8D08D"/>
      </a:accent5>
      <a:accent6>
        <a:srgbClr val="DEEBF6"/>
      </a:accent6>
      <a:hlink>
        <a:srgbClr val="4472C4"/>
      </a:hlink>
      <a:folHlink>
        <a:srgbClr val="954F72"/>
      </a:folHlink>
    </a:clrScheme>
    <a:fontScheme name="LB PPT 2017">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D759ED7A1169499E7B50FB41BD2FFC" ma:contentTypeVersion="5" ma:contentTypeDescription="Create a new document." ma:contentTypeScope="" ma:versionID="c267704587984c2d2fbc696733a2ee91">
  <xsd:schema xmlns:xsd="http://www.w3.org/2001/XMLSchema" xmlns:xs="http://www.w3.org/2001/XMLSchema" xmlns:p="http://schemas.microsoft.com/office/2006/metadata/properties" xmlns:ns2="4f2b0ec6-8f5e-4150-9506-4a576d9cb47b" targetNamespace="http://schemas.microsoft.com/office/2006/metadata/properties" ma:root="true" ma:fieldsID="11dd9c8202386182573c3091c0f856a2" ns2:_="">
    <xsd:import namespace="4f2b0ec6-8f5e-4150-9506-4a576d9cb47b"/>
    <xsd:element name="properties">
      <xsd:complexType>
        <xsd:sequence>
          <xsd:element name="documentManagement">
            <xsd:complexType>
              <xsd:all>
                <xsd:element ref="ns2:o3c59185879f4cc6b7822c222937634c" minOccurs="0"/>
                <xsd:element ref="ns2:TaxCatchAll" minOccurs="0"/>
                <xsd:element ref="ns2: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2b0ec6-8f5e-4150-9506-4a576d9cb47b" elementFormDefault="qualified">
    <xsd:import namespace="http://schemas.microsoft.com/office/2006/documentManagement/types"/>
    <xsd:import namespace="http://schemas.microsoft.com/office/infopath/2007/PartnerControls"/>
    <xsd:element name="o3c59185879f4cc6b7822c222937634c" ma:index="9" nillable="true" ma:taxonomy="true" ma:internalName="o3c59185879f4cc6b7822c222937634c" ma:taxonomyFieldName="MCKnowledgeTag" ma:displayName="Managed Tag" ma:default="" ma:fieldId="{83c59185-879f-4cc6-b782-2c222937634c}" ma:sspId="58354ff6-cc33-4ae1-8462-57e3ca986970" ma:termSetId="d5a49cda-06ce-400c-a7a4-cfdc8cb3f84e"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ab916c31-c410-4d31-aa14-4ae91e4627bf}" ma:internalName="TaxCatchAll" ma:showField="CatchAllData" ma:web="4f2b0ec6-8f5e-4150-9506-4a576d9cb47b">
      <xsd:complexType>
        <xsd:complexContent>
          <xsd:extension base="dms:MultiChoiceLookup">
            <xsd:sequence>
              <xsd:element name="Value" type="dms:Lookup" maxOccurs="unbounded" minOccurs="0" nillable="true"/>
            </xsd:sequence>
          </xsd:extension>
        </xsd:complexContent>
      </xsd:complexType>
    </xsd:element>
    <xsd:element name="TaxKeywordTaxHTField" ma:index="12" nillable="true" ma:taxonomy="true" ma:internalName="TaxKeywordTaxHTField" ma:taxonomyFieldName="TaxKeyword" ma:displayName="Free Tag" ma:fieldId="{23f27201-bee3-471e-b2e7-b64fd8b7ca38}" ma:taxonomyMulti="true" ma:sspId="58354ff6-cc33-4ae1-8462-57e3ca986970"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4f2b0ec6-8f5e-4150-9506-4a576d9cb47b">
      <Terms xmlns="http://schemas.microsoft.com/office/infopath/2007/PartnerControls"/>
    </TaxKeywordTaxHTField>
    <TaxCatchAll xmlns="4f2b0ec6-8f5e-4150-9506-4a576d9cb47b"/>
    <o3c59185879f4cc6b7822c222937634c xmlns="4f2b0ec6-8f5e-4150-9506-4a576d9cb47b">
      <Terms xmlns="http://schemas.microsoft.com/office/infopath/2007/PartnerControls"/>
    </o3c59185879f4cc6b7822c222937634c>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075F66-F0B1-40AD-9E38-9C8F421D92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2b0ec6-8f5e-4150-9506-4a576d9cb4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E2707D-05DF-42E3-BE5E-B6EB69F55E05}">
  <ds:schemaRef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purl.org/dc/terms/"/>
    <ds:schemaRef ds:uri="http://schemas.openxmlformats.org/package/2006/metadata/core-properties"/>
    <ds:schemaRef ds:uri="4f2b0ec6-8f5e-4150-9506-4a576d9cb47b"/>
    <ds:schemaRef ds:uri="http://purl.org/dc/dcmitype/"/>
  </ds:schemaRefs>
</ds:datastoreItem>
</file>

<file path=customXml/itemProps3.xml><?xml version="1.0" encoding="utf-8"?>
<ds:datastoreItem xmlns:ds="http://schemas.openxmlformats.org/officeDocument/2006/customXml" ds:itemID="{9DA4EEA6-37AC-4250-9B01-254D755411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MC PPT Vorlage Template</Template>
  <TotalTime>0</TotalTime>
  <Words>2249</Words>
  <Application>Microsoft Office PowerPoint</Application>
  <PresentationFormat>Breitbild</PresentationFormat>
  <Paragraphs>406</Paragraphs>
  <Slides>48</Slides>
  <Notes>34</Notes>
  <HiddenSlides>0</HiddenSlides>
  <MMClips>0</MMClips>
  <ScaleCrop>false</ScaleCrop>
  <HeadingPairs>
    <vt:vector size="6" baseType="variant">
      <vt:variant>
        <vt:lpstr>Verwendete Schriftarten</vt:lpstr>
      </vt:variant>
      <vt:variant>
        <vt:i4>10</vt:i4>
      </vt:variant>
      <vt:variant>
        <vt:lpstr>Design</vt:lpstr>
      </vt:variant>
      <vt:variant>
        <vt:i4>4</vt:i4>
      </vt:variant>
      <vt:variant>
        <vt:lpstr>Folientitel</vt:lpstr>
      </vt:variant>
      <vt:variant>
        <vt:i4>48</vt:i4>
      </vt:variant>
    </vt:vector>
  </HeadingPairs>
  <TitlesOfParts>
    <vt:vector size="62" baseType="lpstr">
      <vt:lpstr>Aptos</vt:lpstr>
      <vt:lpstr>Arial</vt:lpstr>
      <vt:lpstr>Calibri</vt:lpstr>
      <vt:lpstr>Segoe UI</vt:lpstr>
      <vt:lpstr>Segoe UI Light</vt:lpstr>
      <vt:lpstr>Symbol</vt:lpstr>
      <vt:lpstr>Tahoma</vt:lpstr>
      <vt:lpstr>Times New Roman</vt:lpstr>
      <vt:lpstr>Verdana</vt:lpstr>
      <vt:lpstr>Wingdings</vt:lpstr>
      <vt:lpstr>OHG 2022</vt:lpstr>
      <vt:lpstr>OHG</vt:lpstr>
      <vt:lpstr>Larissa-Design</vt:lpstr>
      <vt:lpstr>Office</vt:lpstr>
      <vt:lpstr>            Informationsveranstaltung für Eltern der  Klassen 5 im SJ 2026/27</vt:lpstr>
      <vt:lpstr>PowerPoint-Präsentation</vt:lpstr>
      <vt:lpstr>Tagesordnung </vt:lpstr>
      <vt:lpstr>Informationen zur Einschulung  </vt:lpstr>
      <vt:lpstr>Informationen zur ersten Schulwoche   </vt:lpstr>
      <vt:lpstr>Entschuldigungs- verfahren   </vt:lpstr>
      <vt:lpstr>Entschuldigungs- verfahren   </vt:lpstr>
      <vt:lpstr>Entschuldigungs-verfahren</vt:lpstr>
      <vt:lpstr>Entschuldigungs- verfahren   </vt:lpstr>
      <vt:lpstr>Ansprechpartner bei  Problemen und Konflikten  </vt:lpstr>
      <vt:lpstr>Ansprechpartner     bei  Problemen und Konflikten  </vt:lpstr>
      <vt:lpstr>Neuantrag M365 Account </vt:lpstr>
      <vt:lpstr>Materialliste </vt:lpstr>
      <vt:lpstr>Schließfächer  </vt:lpstr>
      <vt:lpstr>Zugang zu WebUntis  </vt:lpstr>
      <vt:lpstr>Mensa</vt:lpstr>
      <vt:lpstr>Information über Schullandheime</vt:lpstr>
      <vt:lpstr>Mentoring</vt:lpstr>
      <vt:lpstr>Förderverein FOHGL   Vorsitzender: Hr. Martin Spriegel                Stellvertreterin: Erika Macan  </vt:lpstr>
      <vt:lpstr>Förderverein FOHGL   Vorsitzender: Hr. Martin Spriegel                Stellvertreterin: Erika Macan  </vt:lpstr>
      <vt:lpstr>Förderverein FOHGL  Vorsitzender: Hr. Martin Spriegel</vt:lpstr>
      <vt:lpstr>Schulwegeplan </vt:lpstr>
      <vt:lpstr> Schulsozialarbeit   </vt:lpstr>
      <vt:lpstr>Betreuungs- möglichkeiten  im TZI  Päd. Leitung:     Fr. Fuchs</vt:lpstr>
      <vt:lpstr>Betreuungs- möglichkeiten  im TZI  Päd. Leitung:     Fr. Fuchs</vt:lpstr>
      <vt:lpstr>Smartphone, Apps &amp; Co. Infos und Tipps für den Start</vt:lpstr>
      <vt:lpstr>Mentimeter-Umfrage:</vt:lpstr>
      <vt:lpstr>Unsere Themen für heute… </vt:lpstr>
      <vt:lpstr>Lieblings-Apps – KIM/JIM-Studie 2024/25</vt:lpstr>
      <vt:lpstr>Lieblings-Beschäftigung – KIM/JIM-Studie 2024/25</vt:lpstr>
      <vt:lpstr>Bilder im Netz – was geht? </vt:lpstr>
      <vt:lpstr>Das Recht am eigenen Bild </vt:lpstr>
      <vt:lpstr>Gesetzliche Bestimmungen Achtung: Verbotene Inhalte im Internet!!  </vt:lpstr>
      <vt:lpstr>Chatten – aber fair!</vt:lpstr>
      <vt:lpstr>Alternative Messenger   </vt:lpstr>
      <vt:lpstr>Datenschutzeinstellungen  bei WhatsApp    </vt:lpstr>
      <vt:lpstr>Sicherer unterwegs – Einstellungen prüfen                                          </vt:lpstr>
      <vt:lpstr>Geräte kindersicher gestalten:</vt:lpstr>
      <vt:lpstr>PowerPoint-Präsentation</vt:lpstr>
      <vt:lpstr>Nutzungszeiten:   </vt:lpstr>
      <vt:lpstr>Wie sind die Empfehlungen zu Nutzungszeiten?  </vt:lpstr>
      <vt:lpstr>Medien in der Familie</vt:lpstr>
      <vt:lpstr>Exkurs: Meine eigene Mediennutzung</vt:lpstr>
      <vt:lpstr>eine stabile, wertschätzende, emotional warme Beziehung  zu einer (erwachsenen) Bezugsperson.</vt:lpstr>
      <vt:lpstr>Tipps zum  Schluss…</vt:lpstr>
      <vt:lpstr>Zeit für Fragen…</vt:lpstr>
      <vt:lpstr>Danke für den Austausch</vt:lpstr>
      <vt:lpstr>FIN Wir wünschen Ihnen und Ihren Kindern einen guten Start am OHG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Mathias Hilbert</dc:creator>
  <cp:keywords/>
  <cp:lastModifiedBy>Mathias Hilbert</cp:lastModifiedBy>
  <cp:revision>138</cp:revision>
  <dcterms:created xsi:type="dcterms:W3CDTF">2018-03-28T13:11:30Z</dcterms:created>
  <dcterms:modified xsi:type="dcterms:W3CDTF">2026-06-23T15:25:43Z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0x01010012D759ED7A1169499E7B50FB41BD2FFC</vt:lpwstr>
  </property>
  <property fmtid="{D5CDD505-2E9C-101B-9397-08002B2CF9AE}" pid="3" name="TaxKeyword">
    <vt:lpwstr/>
  </property>
  <property fmtid="{D5CDD505-2E9C-101B-9397-08002B2CF9AE}" pid="4" name="MCKnowledgeTag">
    <vt:lpwstr/>
  </property>
  <property fmtid="{D5CDD505-2E9C-101B-9397-08002B2CF9AE}" pid="5" name="MSIP_Label_08549f8e-7091-456a-a5b4-e0f2f056435f_Enabled">
    <vt:lpwstr>True</vt:lpwstr>
  </property>
  <property fmtid="{D5CDD505-2E9C-101B-9397-08002B2CF9AE}" pid="6" name="MSIP_Label_08549f8e-7091-456a-a5b4-e0f2f056435f_SiteId">
    <vt:lpwstr>7eab93b5-92a0-4f10-9fdd-30687a49ad6d</vt:lpwstr>
  </property>
  <property fmtid="{D5CDD505-2E9C-101B-9397-08002B2CF9AE}" pid="7" name="MSIP_Label_08549f8e-7091-456a-a5b4-e0f2f056435f_Owner">
    <vt:lpwstr>andreas.haenni@mondaycoffee.com</vt:lpwstr>
  </property>
  <property fmtid="{D5CDD505-2E9C-101B-9397-08002B2CF9AE}" pid="8" name="MSIP_Label_08549f8e-7091-456a-a5b4-e0f2f056435f_SetDate">
    <vt:lpwstr>2018-03-28T13:59:06.6374483Z</vt:lpwstr>
  </property>
  <property fmtid="{D5CDD505-2E9C-101B-9397-08002B2CF9AE}" pid="9" name="MSIP_Label_08549f8e-7091-456a-a5b4-e0f2f056435f_Name">
    <vt:lpwstr>General</vt:lpwstr>
  </property>
  <property fmtid="{D5CDD505-2E9C-101B-9397-08002B2CF9AE}" pid="10" name="MSIP_Label_08549f8e-7091-456a-a5b4-e0f2f056435f_Application">
    <vt:lpwstr>Microsoft Azure Information Protection</vt:lpwstr>
  </property>
  <property fmtid="{D5CDD505-2E9C-101B-9397-08002B2CF9AE}" pid="11" name="MSIP_Label_08549f8e-7091-456a-a5b4-e0f2f056435f_Extended_MSFT_Method">
    <vt:lpwstr>Automatic</vt:lpwstr>
  </property>
  <property fmtid="{D5CDD505-2E9C-101B-9397-08002B2CF9AE}" pid="12" name="Sensitivity">
    <vt:lpwstr>General</vt:lpwstr>
  </property>
</Properties>
</file>